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handoutMasterIdLst>
    <p:handoutMasterId r:id="rId27"/>
  </p:handoutMasterIdLst>
  <p:sldIdLst>
    <p:sldId id="256" r:id="rId5"/>
    <p:sldId id="257" r:id="rId6"/>
    <p:sldId id="271" r:id="rId7"/>
    <p:sldId id="272" r:id="rId8"/>
    <p:sldId id="273" r:id="rId9"/>
    <p:sldId id="264" r:id="rId10"/>
    <p:sldId id="268" r:id="rId11"/>
    <p:sldId id="269" r:id="rId12"/>
    <p:sldId id="276" r:id="rId13"/>
    <p:sldId id="277" r:id="rId14"/>
    <p:sldId id="278" r:id="rId15"/>
    <p:sldId id="279" r:id="rId16"/>
    <p:sldId id="280" r:id="rId17"/>
    <p:sldId id="281" r:id="rId18"/>
    <p:sldId id="283" r:id="rId19"/>
    <p:sldId id="284" r:id="rId20"/>
    <p:sldId id="285" r:id="rId21"/>
    <p:sldId id="286" r:id="rId22"/>
    <p:sldId id="287" r:id="rId23"/>
    <p:sldId id="288" r:id="rId24"/>
    <p:sldId id="289" r:id="rId25"/>
    <p:sldId id="290" r:id="rId26"/>
  </p:sldIdLst>
  <p:sldSz cx="9144000" cy="6858000" type="screen4x3"/>
  <p:notesSz cx="6802438" cy="99361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4" d="100"/>
          <a:sy n="144" d="100"/>
        </p:scale>
        <p:origin x="2274"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Austin" userId="fbb16942-6457-4f45-84b2-e7c2136f4fb0" providerId="ADAL" clId="{1C398250-E47A-4231-AB78-CA20662C3BBD}"/>
    <pc:docChg chg="undo custSel addSld delSld modSld">
      <pc:chgData name="Robert Austin" userId="fbb16942-6457-4f45-84b2-e7c2136f4fb0" providerId="ADAL" clId="{1C398250-E47A-4231-AB78-CA20662C3BBD}" dt="2022-03-29T20:11:49.318" v="13331" actId="2696"/>
      <pc:docMkLst>
        <pc:docMk/>
      </pc:docMkLst>
      <pc:sldChg chg="modSp mod">
        <pc:chgData name="Robert Austin" userId="fbb16942-6457-4f45-84b2-e7c2136f4fb0" providerId="ADAL" clId="{1C398250-E47A-4231-AB78-CA20662C3BBD}" dt="2022-03-29T19:50:50.099" v="13163" actId="20577"/>
        <pc:sldMkLst>
          <pc:docMk/>
          <pc:sldMk cId="0" sldId="256"/>
        </pc:sldMkLst>
        <pc:spChg chg="mod">
          <ac:chgData name="Robert Austin" userId="fbb16942-6457-4f45-84b2-e7c2136f4fb0" providerId="ADAL" clId="{1C398250-E47A-4231-AB78-CA20662C3BBD}" dt="2022-03-29T19:50:50.099" v="13163" actId="20577"/>
          <ac:spMkLst>
            <pc:docMk/>
            <pc:sldMk cId="0" sldId="256"/>
            <ac:spMk id="4" creationId="{00000000-0000-0000-0000-000000000000}"/>
          </ac:spMkLst>
        </pc:spChg>
      </pc:sldChg>
      <pc:sldChg chg="modSp mod">
        <pc:chgData name="Robert Austin" userId="fbb16942-6457-4f45-84b2-e7c2136f4fb0" providerId="ADAL" clId="{1C398250-E47A-4231-AB78-CA20662C3BBD}" dt="2022-03-29T19:52:02.941" v="13167" actId="20577"/>
        <pc:sldMkLst>
          <pc:docMk/>
          <pc:sldMk cId="0" sldId="257"/>
        </pc:sldMkLst>
        <pc:spChg chg="mod">
          <ac:chgData name="Robert Austin" userId="fbb16942-6457-4f45-84b2-e7c2136f4fb0" providerId="ADAL" clId="{1C398250-E47A-4231-AB78-CA20662C3BBD}" dt="2022-03-29T16:14:14.871" v="310" actId="20577"/>
          <ac:spMkLst>
            <pc:docMk/>
            <pc:sldMk cId="0" sldId="257"/>
            <ac:spMk id="2" creationId="{00000000-0000-0000-0000-000000000000}"/>
          </ac:spMkLst>
        </pc:spChg>
        <pc:spChg chg="mod">
          <ac:chgData name="Robert Austin" userId="fbb16942-6457-4f45-84b2-e7c2136f4fb0" providerId="ADAL" clId="{1C398250-E47A-4231-AB78-CA20662C3BBD}" dt="2022-03-29T19:52:02.941" v="13167" actId="20577"/>
          <ac:spMkLst>
            <pc:docMk/>
            <pc:sldMk cId="0" sldId="257"/>
            <ac:spMk id="14338" creationId="{00000000-0000-0000-0000-000000000000}"/>
          </ac:spMkLst>
        </pc:spChg>
      </pc:sldChg>
      <pc:sldChg chg="modSp mod">
        <pc:chgData name="Robert Austin" userId="fbb16942-6457-4f45-84b2-e7c2136f4fb0" providerId="ADAL" clId="{1C398250-E47A-4231-AB78-CA20662C3BBD}" dt="2022-03-29T17:21:14.767" v="3297" actId="20577"/>
        <pc:sldMkLst>
          <pc:docMk/>
          <pc:sldMk cId="0" sldId="264"/>
        </pc:sldMkLst>
        <pc:spChg chg="mod">
          <ac:chgData name="Robert Austin" userId="fbb16942-6457-4f45-84b2-e7c2136f4fb0" providerId="ADAL" clId="{1C398250-E47A-4231-AB78-CA20662C3BBD}" dt="2022-03-29T16:59:13.663" v="2244" actId="20577"/>
          <ac:spMkLst>
            <pc:docMk/>
            <pc:sldMk cId="0" sldId="264"/>
            <ac:spMk id="2" creationId="{00000000-0000-0000-0000-000000000000}"/>
          </ac:spMkLst>
        </pc:spChg>
        <pc:spChg chg="mod">
          <ac:chgData name="Robert Austin" userId="fbb16942-6457-4f45-84b2-e7c2136f4fb0" providerId="ADAL" clId="{1C398250-E47A-4231-AB78-CA20662C3BBD}" dt="2022-03-29T17:21:14.767" v="3297" actId="20577"/>
          <ac:spMkLst>
            <pc:docMk/>
            <pc:sldMk cId="0" sldId="264"/>
            <ac:spMk id="3" creationId="{00000000-0000-0000-0000-000000000000}"/>
          </ac:spMkLst>
        </pc:spChg>
      </pc:sldChg>
      <pc:sldChg chg="modSp mod">
        <pc:chgData name="Robert Austin" userId="fbb16942-6457-4f45-84b2-e7c2136f4fb0" providerId="ADAL" clId="{1C398250-E47A-4231-AB78-CA20662C3BBD}" dt="2022-03-29T19:56:54.778" v="13223" actId="20577"/>
        <pc:sldMkLst>
          <pc:docMk/>
          <pc:sldMk cId="0" sldId="268"/>
        </pc:sldMkLst>
        <pc:spChg chg="mod">
          <ac:chgData name="Robert Austin" userId="fbb16942-6457-4f45-84b2-e7c2136f4fb0" providerId="ADAL" clId="{1C398250-E47A-4231-AB78-CA20662C3BBD}" dt="2022-03-29T19:56:54.778" v="13223" actId="20577"/>
          <ac:spMkLst>
            <pc:docMk/>
            <pc:sldMk cId="0" sldId="268"/>
            <ac:spMk id="3" creationId="{00000000-0000-0000-0000-000000000000}"/>
          </ac:spMkLst>
        </pc:spChg>
        <pc:spChg chg="mod">
          <ac:chgData name="Robert Austin" userId="fbb16942-6457-4f45-84b2-e7c2136f4fb0" providerId="ADAL" clId="{1C398250-E47A-4231-AB78-CA20662C3BBD}" dt="2022-03-29T17:22:38.106" v="3302" actId="20577"/>
          <ac:spMkLst>
            <pc:docMk/>
            <pc:sldMk cId="0" sldId="268"/>
            <ac:spMk id="24577" creationId="{00000000-0000-0000-0000-000000000000}"/>
          </ac:spMkLst>
        </pc:spChg>
      </pc:sldChg>
      <pc:sldChg chg="modSp mod">
        <pc:chgData name="Robert Austin" userId="fbb16942-6457-4f45-84b2-e7c2136f4fb0" providerId="ADAL" clId="{1C398250-E47A-4231-AB78-CA20662C3BBD}" dt="2022-03-29T19:58:05.487" v="13226" actId="20577"/>
        <pc:sldMkLst>
          <pc:docMk/>
          <pc:sldMk cId="0" sldId="269"/>
        </pc:sldMkLst>
        <pc:spChg chg="mod">
          <ac:chgData name="Robert Austin" userId="fbb16942-6457-4f45-84b2-e7c2136f4fb0" providerId="ADAL" clId="{1C398250-E47A-4231-AB78-CA20662C3BBD}" dt="2022-03-29T17:46:14.962" v="4672" actId="1076"/>
          <ac:spMkLst>
            <pc:docMk/>
            <pc:sldMk cId="0" sldId="269"/>
            <ac:spMk id="2" creationId="{00000000-0000-0000-0000-000000000000}"/>
          </ac:spMkLst>
        </pc:spChg>
        <pc:spChg chg="mod">
          <ac:chgData name="Robert Austin" userId="fbb16942-6457-4f45-84b2-e7c2136f4fb0" providerId="ADAL" clId="{1C398250-E47A-4231-AB78-CA20662C3BBD}" dt="2022-03-29T19:58:05.487" v="13226" actId="20577"/>
          <ac:spMkLst>
            <pc:docMk/>
            <pc:sldMk cId="0" sldId="269"/>
            <ac:spMk id="3" creationId="{00000000-0000-0000-0000-000000000000}"/>
          </ac:spMkLst>
        </pc:spChg>
      </pc:sldChg>
      <pc:sldChg chg="modSp mod">
        <pc:chgData name="Robert Austin" userId="fbb16942-6457-4f45-84b2-e7c2136f4fb0" providerId="ADAL" clId="{1C398250-E47A-4231-AB78-CA20662C3BBD}" dt="2022-03-29T16:50:11.200" v="1654" actId="20577"/>
        <pc:sldMkLst>
          <pc:docMk/>
          <pc:sldMk cId="2163448979" sldId="271"/>
        </pc:sldMkLst>
        <pc:spChg chg="mod">
          <ac:chgData name="Robert Austin" userId="fbb16942-6457-4f45-84b2-e7c2136f4fb0" providerId="ADAL" clId="{1C398250-E47A-4231-AB78-CA20662C3BBD}" dt="2022-03-29T16:50:11.200" v="1654" actId="20577"/>
          <ac:spMkLst>
            <pc:docMk/>
            <pc:sldMk cId="2163448979" sldId="271"/>
            <ac:spMk id="2" creationId="{00000000-0000-0000-0000-000000000000}"/>
          </ac:spMkLst>
        </pc:spChg>
        <pc:spChg chg="mod">
          <ac:chgData name="Robert Austin" userId="fbb16942-6457-4f45-84b2-e7c2136f4fb0" providerId="ADAL" clId="{1C398250-E47A-4231-AB78-CA20662C3BBD}" dt="2022-03-29T16:49:36.644" v="1648" actId="14100"/>
          <ac:spMkLst>
            <pc:docMk/>
            <pc:sldMk cId="2163448979" sldId="271"/>
            <ac:spMk id="3" creationId="{00000000-0000-0000-0000-000000000000}"/>
          </ac:spMkLst>
        </pc:spChg>
      </pc:sldChg>
      <pc:sldChg chg="modSp mod">
        <pc:chgData name="Robert Austin" userId="fbb16942-6457-4f45-84b2-e7c2136f4fb0" providerId="ADAL" clId="{1C398250-E47A-4231-AB78-CA20662C3BBD}" dt="2022-03-29T19:54:24.240" v="13205" actId="20577"/>
        <pc:sldMkLst>
          <pc:docMk/>
          <pc:sldMk cId="4192912096" sldId="272"/>
        </pc:sldMkLst>
        <pc:spChg chg="mod">
          <ac:chgData name="Robert Austin" userId="fbb16942-6457-4f45-84b2-e7c2136f4fb0" providerId="ADAL" clId="{1C398250-E47A-4231-AB78-CA20662C3BBD}" dt="2022-03-29T19:53:15.466" v="13168" actId="255"/>
          <ac:spMkLst>
            <pc:docMk/>
            <pc:sldMk cId="4192912096" sldId="272"/>
            <ac:spMk id="2" creationId="{00000000-0000-0000-0000-000000000000}"/>
          </ac:spMkLst>
        </pc:spChg>
        <pc:spChg chg="mod">
          <ac:chgData name="Robert Austin" userId="fbb16942-6457-4f45-84b2-e7c2136f4fb0" providerId="ADAL" clId="{1C398250-E47A-4231-AB78-CA20662C3BBD}" dt="2022-03-29T19:54:24.240" v="13205" actId="20577"/>
          <ac:spMkLst>
            <pc:docMk/>
            <pc:sldMk cId="4192912096" sldId="272"/>
            <ac:spMk id="3" creationId="{00000000-0000-0000-0000-000000000000}"/>
          </ac:spMkLst>
        </pc:spChg>
      </pc:sldChg>
      <pc:sldChg chg="modSp mod">
        <pc:chgData name="Robert Austin" userId="fbb16942-6457-4f45-84b2-e7c2136f4fb0" providerId="ADAL" clId="{1C398250-E47A-4231-AB78-CA20662C3BBD}" dt="2022-03-29T19:55:32.171" v="13207" actId="20577"/>
        <pc:sldMkLst>
          <pc:docMk/>
          <pc:sldMk cId="2373203867" sldId="273"/>
        </pc:sldMkLst>
        <pc:spChg chg="mod">
          <ac:chgData name="Robert Austin" userId="fbb16942-6457-4f45-84b2-e7c2136f4fb0" providerId="ADAL" clId="{1C398250-E47A-4231-AB78-CA20662C3BBD}" dt="2022-03-29T16:57:46.833" v="2238" actId="20577"/>
          <ac:spMkLst>
            <pc:docMk/>
            <pc:sldMk cId="2373203867" sldId="273"/>
            <ac:spMk id="2" creationId="{00000000-0000-0000-0000-000000000000}"/>
          </ac:spMkLst>
        </pc:spChg>
        <pc:spChg chg="mod">
          <ac:chgData name="Robert Austin" userId="fbb16942-6457-4f45-84b2-e7c2136f4fb0" providerId="ADAL" clId="{1C398250-E47A-4231-AB78-CA20662C3BBD}" dt="2022-03-29T19:55:32.171" v="13207" actId="20577"/>
          <ac:spMkLst>
            <pc:docMk/>
            <pc:sldMk cId="2373203867" sldId="273"/>
            <ac:spMk id="3" creationId="{00000000-0000-0000-0000-000000000000}"/>
          </ac:spMkLst>
        </pc:spChg>
      </pc:sldChg>
      <pc:sldChg chg="modSp new del mod">
        <pc:chgData name="Robert Austin" userId="fbb16942-6457-4f45-84b2-e7c2136f4fb0" providerId="ADAL" clId="{1C398250-E47A-4231-AB78-CA20662C3BBD}" dt="2022-03-29T17:51:20.894" v="4801" actId="2696"/>
        <pc:sldMkLst>
          <pc:docMk/>
          <pc:sldMk cId="672571193" sldId="274"/>
        </pc:sldMkLst>
        <pc:spChg chg="mod">
          <ac:chgData name="Robert Austin" userId="fbb16942-6457-4f45-84b2-e7c2136f4fb0" providerId="ADAL" clId="{1C398250-E47A-4231-AB78-CA20662C3BBD}" dt="2022-03-29T17:37:13.705" v="4128" actId="1076"/>
          <ac:spMkLst>
            <pc:docMk/>
            <pc:sldMk cId="672571193" sldId="274"/>
            <ac:spMk id="2" creationId="{5F8912CC-2C57-40D7-B069-1C2FA69928F7}"/>
          </ac:spMkLst>
        </pc:spChg>
        <pc:spChg chg="mod">
          <ac:chgData name="Robert Austin" userId="fbb16942-6457-4f45-84b2-e7c2136f4fb0" providerId="ADAL" clId="{1C398250-E47A-4231-AB78-CA20662C3BBD}" dt="2022-03-29T17:45:35.140" v="4670" actId="20577"/>
          <ac:spMkLst>
            <pc:docMk/>
            <pc:sldMk cId="672571193" sldId="274"/>
            <ac:spMk id="3" creationId="{9C6D012B-2D50-4956-9807-AD4EC2882844}"/>
          </ac:spMkLst>
        </pc:spChg>
      </pc:sldChg>
      <pc:sldChg chg="modSp new del mod">
        <pc:chgData name="Robert Austin" userId="fbb16942-6457-4f45-84b2-e7c2136f4fb0" providerId="ADAL" clId="{1C398250-E47A-4231-AB78-CA20662C3BBD}" dt="2022-03-29T20:11:49.318" v="13331" actId="2696"/>
        <pc:sldMkLst>
          <pc:docMk/>
          <pc:sldMk cId="1245310118" sldId="275"/>
        </pc:sldMkLst>
        <pc:spChg chg="mod">
          <ac:chgData name="Robert Austin" userId="fbb16942-6457-4f45-84b2-e7c2136f4fb0" providerId="ADAL" clId="{1C398250-E47A-4231-AB78-CA20662C3BBD}" dt="2022-03-29T18:32:32.461" v="7052" actId="20577"/>
          <ac:spMkLst>
            <pc:docMk/>
            <pc:sldMk cId="1245310118" sldId="275"/>
            <ac:spMk id="2" creationId="{AC74E552-F425-4F9E-B6BA-4406345B2157}"/>
          </ac:spMkLst>
        </pc:spChg>
      </pc:sldChg>
      <pc:sldChg chg="modSp add mod">
        <pc:chgData name="Robert Austin" userId="fbb16942-6457-4f45-84b2-e7c2136f4fb0" providerId="ADAL" clId="{1C398250-E47A-4231-AB78-CA20662C3BBD}" dt="2022-03-29T20:00:17.706" v="13244" actId="20577"/>
        <pc:sldMkLst>
          <pc:docMk/>
          <pc:sldMk cId="1859966933" sldId="276"/>
        </pc:sldMkLst>
        <pc:spChg chg="mod">
          <ac:chgData name="Robert Austin" userId="fbb16942-6457-4f45-84b2-e7c2136f4fb0" providerId="ADAL" clId="{1C398250-E47A-4231-AB78-CA20662C3BBD}" dt="2022-03-29T17:51:40.262" v="4805" actId="20577"/>
          <ac:spMkLst>
            <pc:docMk/>
            <pc:sldMk cId="1859966933" sldId="276"/>
            <ac:spMk id="2" creationId="{5F8912CC-2C57-40D7-B069-1C2FA69928F7}"/>
          </ac:spMkLst>
        </pc:spChg>
        <pc:spChg chg="mod">
          <ac:chgData name="Robert Austin" userId="fbb16942-6457-4f45-84b2-e7c2136f4fb0" providerId="ADAL" clId="{1C398250-E47A-4231-AB78-CA20662C3BBD}" dt="2022-03-29T20:00:17.706" v="13244" actId="20577"/>
          <ac:spMkLst>
            <pc:docMk/>
            <pc:sldMk cId="1859966933" sldId="276"/>
            <ac:spMk id="3" creationId="{9C6D012B-2D50-4956-9807-AD4EC2882844}"/>
          </ac:spMkLst>
        </pc:spChg>
      </pc:sldChg>
      <pc:sldChg chg="modSp add mod">
        <pc:chgData name="Robert Austin" userId="fbb16942-6457-4f45-84b2-e7c2136f4fb0" providerId="ADAL" clId="{1C398250-E47A-4231-AB78-CA20662C3BBD}" dt="2022-03-29T20:00:53.085" v="13252" actId="20577"/>
        <pc:sldMkLst>
          <pc:docMk/>
          <pc:sldMk cId="3389491216" sldId="277"/>
        </pc:sldMkLst>
        <pc:spChg chg="mod">
          <ac:chgData name="Robert Austin" userId="fbb16942-6457-4f45-84b2-e7c2136f4fb0" providerId="ADAL" clId="{1C398250-E47A-4231-AB78-CA20662C3BBD}" dt="2022-03-29T17:52:13.619" v="4807" actId="20577"/>
          <ac:spMkLst>
            <pc:docMk/>
            <pc:sldMk cId="3389491216" sldId="277"/>
            <ac:spMk id="2" creationId="{5F8912CC-2C57-40D7-B069-1C2FA69928F7}"/>
          </ac:spMkLst>
        </pc:spChg>
        <pc:spChg chg="mod">
          <ac:chgData name="Robert Austin" userId="fbb16942-6457-4f45-84b2-e7c2136f4fb0" providerId="ADAL" clId="{1C398250-E47A-4231-AB78-CA20662C3BBD}" dt="2022-03-29T20:00:53.085" v="13252" actId="20577"/>
          <ac:spMkLst>
            <pc:docMk/>
            <pc:sldMk cId="3389491216" sldId="277"/>
            <ac:spMk id="3" creationId="{9C6D012B-2D50-4956-9807-AD4EC2882844}"/>
          </ac:spMkLst>
        </pc:spChg>
      </pc:sldChg>
      <pc:sldChg chg="modSp add mod">
        <pc:chgData name="Robert Austin" userId="fbb16942-6457-4f45-84b2-e7c2136f4fb0" providerId="ADAL" clId="{1C398250-E47A-4231-AB78-CA20662C3BBD}" dt="2022-03-29T18:10:09.265" v="5728" actId="20577"/>
        <pc:sldMkLst>
          <pc:docMk/>
          <pc:sldMk cId="1373702881" sldId="278"/>
        </pc:sldMkLst>
        <pc:spChg chg="mod">
          <ac:chgData name="Robert Austin" userId="fbb16942-6457-4f45-84b2-e7c2136f4fb0" providerId="ADAL" clId="{1C398250-E47A-4231-AB78-CA20662C3BBD}" dt="2022-03-29T18:04:27.248" v="5301" actId="20577"/>
          <ac:spMkLst>
            <pc:docMk/>
            <pc:sldMk cId="1373702881" sldId="278"/>
            <ac:spMk id="2" creationId="{5F8912CC-2C57-40D7-B069-1C2FA69928F7}"/>
          </ac:spMkLst>
        </pc:spChg>
        <pc:spChg chg="mod">
          <ac:chgData name="Robert Austin" userId="fbb16942-6457-4f45-84b2-e7c2136f4fb0" providerId="ADAL" clId="{1C398250-E47A-4231-AB78-CA20662C3BBD}" dt="2022-03-29T18:10:09.265" v="5728" actId="20577"/>
          <ac:spMkLst>
            <pc:docMk/>
            <pc:sldMk cId="1373702881" sldId="278"/>
            <ac:spMk id="3" creationId="{9C6D012B-2D50-4956-9807-AD4EC2882844}"/>
          </ac:spMkLst>
        </pc:spChg>
      </pc:sldChg>
      <pc:sldChg chg="modSp add mod">
        <pc:chgData name="Robert Austin" userId="fbb16942-6457-4f45-84b2-e7c2136f4fb0" providerId="ADAL" clId="{1C398250-E47A-4231-AB78-CA20662C3BBD}" dt="2022-03-29T20:02:14.036" v="13257" actId="20577"/>
        <pc:sldMkLst>
          <pc:docMk/>
          <pc:sldMk cId="1155183445" sldId="279"/>
        </pc:sldMkLst>
        <pc:spChg chg="mod">
          <ac:chgData name="Robert Austin" userId="fbb16942-6457-4f45-84b2-e7c2136f4fb0" providerId="ADAL" clId="{1C398250-E47A-4231-AB78-CA20662C3BBD}" dt="2022-03-29T18:10:28.288" v="5730" actId="20577"/>
          <ac:spMkLst>
            <pc:docMk/>
            <pc:sldMk cId="1155183445" sldId="279"/>
            <ac:spMk id="2" creationId="{5F8912CC-2C57-40D7-B069-1C2FA69928F7}"/>
          </ac:spMkLst>
        </pc:spChg>
        <pc:spChg chg="mod">
          <ac:chgData name="Robert Austin" userId="fbb16942-6457-4f45-84b2-e7c2136f4fb0" providerId="ADAL" clId="{1C398250-E47A-4231-AB78-CA20662C3BBD}" dt="2022-03-29T20:02:14.036" v="13257" actId="20577"/>
          <ac:spMkLst>
            <pc:docMk/>
            <pc:sldMk cId="1155183445" sldId="279"/>
            <ac:spMk id="3" creationId="{9C6D012B-2D50-4956-9807-AD4EC2882844}"/>
          </ac:spMkLst>
        </pc:spChg>
      </pc:sldChg>
      <pc:sldChg chg="modSp add mod">
        <pc:chgData name="Robert Austin" userId="fbb16942-6457-4f45-84b2-e7c2136f4fb0" providerId="ADAL" clId="{1C398250-E47A-4231-AB78-CA20662C3BBD}" dt="2022-03-29T20:03:13.833" v="13283" actId="6549"/>
        <pc:sldMkLst>
          <pc:docMk/>
          <pc:sldMk cId="974426771" sldId="280"/>
        </pc:sldMkLst>
        <pc:spChg chg="mod">
          <ac:chgData name="Robert Austin" userId="fbb16942-6457-4f45-84b2-e7c2136f4fb0" providerId="ADAL" clId="{1C398250-E47A-4231-AB78-CA20662C3BBD}" dt="2022-03-29T18:26:45.175" v="6675" actId="20577"/>
          <ac:spMkLst>
            <pc:docMk/>
            <pc:sldMk cId="974426771" sldId="280"/>
            <ac:spMk id="2" creationId="{5F8912CC-2C57-40D7-B069-1C2FA69928F7}"/>
          </ac:spMkLst>
        </pc:spChg>
        <pc:spChg chg="mod">
          <ac:chgData name="Robert Austin" userId="fbb16942-6457-4f45-84b2-e7c2136f4fb0" providerId="ADAL" clId="{1C398250-E47A-4231-AB78-CA20662C3BBD}" dt="2022-03-29T20:03:13.833" v="13283" actId="6549"/>
          <ac:spMkLst>
            <pc:docMk/>
            <pc:sldMk cId="974426771" sldId="280"/>
            <ac:spMk id="3" creationId="{9C6D012B-2D50-4956-9807-AD4EC2882844}"/>
          </ac:spMkLst>
        </pc:spChg>
      </pc:sldChg>
      <pc:sldChg chg="modSp add mod">
        <pc:chgData name="Robert Austin" userId="fbb16942-6457-4f45-84b2-e7c2136f4fb0" providerId="ADAL" clId="{1C398250-E47A-4231-AB78-CA20662C3BBD}" dt="2022-03-29T20:05:58.240" v="13310" actId="20577"/>
        <pc:sldMkLst>
          <pc:docMk/>
          <pc:sldMk cId="1628714089" sldId="281"/>
        </pc:sldMkLst>
        <pc:spChg chg="mod">
          <ac:chgData name="Robert Austin" userId="fbb16942-6457-4f45-84b2-e7c2136f4fb0" providerId="ADAL" clId="{1C398250-E47A-4231-AB78-CA20662C3BBD}" dt="2022-03-29T18:41:56.911" v="7767" actId="14100"/>
          <ac:spMkLst>
            <pc:docMk/>
            <pc:sldMk cId="1628714089" sldId="281"/>
            <ac:spMk id="2" creationId="{5F8912CC-2C57-40D7-B069-1C2FA69928F7}"/>
          </ac:spMkLst>
        </pc:spChg>
        <pc:spChg chg="mod">
          <ac:chgData name="Robert Austin" userId="fbb16942-6457-4f45-84b2-e7c2136f4fb0" providerId="ADAL" clId="{1C398250-E47A-4231-AB78-CA20662C3BBD}" dt="2022-03-29T20:05:58.240" v="13310" actId="20577"/>
          <ac:spMkLst>
            <pc:docMk/>
            <pc:sldMk cId="1628714089" sldId="281"/>
            <ac:spMk id="3" creationId="{9C6D012B-2D50-4956-9807-AD4EC2882844}"/>
          </ac:spMkLst>
        </pc:spChg>
      </pc:sldChg>
      <pc:sldChg chg="add del">
        <pc:chgData name="Robert Austin" userId="fbb16942-6457-4f45-84b2-e7c2136f4fb0" providerId="ADAL" clId="{1C398250-E47A-4231-AB78-CA20662C3BBD}" dt="2022-03-29T18:42:18.780" v="7769" actId="2696"/>
        <pc:sldMkLst>
          <pc:docMk/>
          <pc:sldMk cId="3757754104" sldId="282"/>
        </pc:sldMkLst>
      </pc:sldChg>
      <pc:sldChg chg="modSp add mod">
        <pc:chgData name="Robert Austin" userId="fbb16942-6457-4f45-84b2-e7c2136f4fb0" providerId="ADAL" clId="{1C398250-E47A-4231-AB78-CA20662C3BBD}" dt="2022-03-29T20:06:13.711" v="13313" actId="20577"/>
        <pc:sldMkLst>
          <pc:docMk/>
          <pc:sldMk cId="1304342666" sldId="283"/>
        </pc:sldMkLst>
        <pc:spChg chg="mod">
          <ac:chgData name="Robert Austin" userId="fbb16942-6457-4f45-84b2-e7c2136f4fb0" providerId="ADAL" clId="{1C398250-E47A-4231-AB78-CA20662C3BBD}" dt="2022-03-29T18:42:54.892" v="7770" actId="20577"/>
          <ac:spMkLst>
            <pc:docMk/>
            <pc:sldMk cId="1304342666" sldId="283"/>
            <ac:spMk id="2" creationId="{5F8912CC-2C57-40D7-B069-1C2FA69928F7}"/>
          </ac:spMkLst>
        </pc:spChg>
        <pc:spChg chg="mod">
          <ac:chgData name="Robert Austin" userId="fbb16942-6457-4f45-84b2-e7c2136f4fb0" providerId="ADAL" clId="{1C398250-E47A-4231-AB78-CA20662C3BBD}" dt="2022-03-29T20:06:13.711" v="13313" actId="20577"/>
          <ac:spMkLst>
            <pc:docMk/>
            <pc:sldMk cId="1304342666" sldId="283"/>
            <ac:spMk id="3" creationId="{9C6D012B-2D50-4956-9807-AD4EC2882844}"/>
          </ac:spMkLst>
        </pc:spChg>
      </pc:sldChg>
      <pc:sldChg chg="modSp add mod">
        <pc:chgData name="Robert Austin" userId="fbb16942-6457-4f45-84b2-e7c2136f4fb0" providerId="ADAL" clId="{1C398250-E47A-4231-AB78-CA20662C3BBD}" dt="2022-03-29T19:10:39.560" v="10637" actId="20577"/>
        <pc:sldMkLst>
          <pc:docMk/>
          <pc:sldMk cId="3482360822" sldId="284"/>
        </pc:sldMkLst>
        <pc:spChg chg="mod">
          <ac:chgData name="Robert Austin" userId="fbb16942-6457-4f45-84b2-e7c2136f4fb0" providerId="ADAL" clId="{1C398250-E47A-4231-AB78-CA20662C3BBD}" dt="2022-03-29T18:48:30.269" v="8341" actId="20577"/>
          <ac:spMkLst>
            <pc:docMk/>
            <pc:sldMk cId="3482360822" sldId="284"/>
            <ac:spMk id="2" creationId="{5F8912CC-2C57-40D7-B069-1C2FA69928F7}"/>
          </ac:spMkLst>
        </pc:spChg>
        <pc:spChg chg="mod">
          <ac:chgData name="Robert Austin" userId="fbb16942-6457-4f45-84b2-e7c2136f4fb0" providerId="ADAL" clId="{1C398250-E47A-4231-AB78-CA20662C3BBD}" dt="2022-03-29T19:10:39.560" v="10637" actId="20577"/>
          <ac:spMkLst>
            <pc:docMk/>
            <pc:sldMk cId="3482360822" sldId="284"/>
            <ac:spMk id="3" creationId="{9C6D012B-2D50-4956-9807-AD4EC2882844}"/>
          </ac:spMkLst>
        </pc:spChg>
      </pc:sldChg>
      <pc:sldChg chg="modSp add mod">
        <pc:chgData name="Robert Austin" userId="fbb16942-6457-4f45-84b2-e7c2136f4fb0" providerId="ADAL" clId="{1C398250-E47A-4231-AB78-CA20662C3BBD}" dt="2022-03-29T20:07:45.342" v="13315" actId="5793"/>
        <pc:sldMkLst>
          <pc:docMk/>
          <pc:sldMk cId="1924619953" sldId="285"/>
        </pc:sldMkLst>
        <pc:spChg chg="mod">
          <ac:chgData name="Robert Austin" userId="fbb16942-6457-4f45-84b2-e7c2136f4fb0" providerId="ADAL" clId="{1C398250-E47A-4231-AB78-CA20662C3BBD}" dt="2022-03-29T18:54:33.594" v="8920" actId="20577"/>
          <ac:spMkLst>
            <pc:docMk/>
            <pc:sldMk cId="1924619953" sldId="285"/>
            <ac:spMk id="2" creationId="{5F8912CC-2C57-40D7-B069-1C2FA69928F7}"/>
          </ac:spMkLst>
        </pc:spChg>
        <pc:spChg chg="mod">
          <ac:chgData name="Robert Austin" userId="fbb16942-6457-4f45-84b2-e7c2136f4fb0" providerId="ADAL" clId="{1C398250-E47A-4231-AB78-CA20662C3BBD}" dt="2022-03-29T20:07:45.342" v="13315" actId="5793"/>
          <ac:spMkLst>
            <pc:docMk/>
            <pc:sldMk cId="1924619953" sldId="285"/>
            <ac:spMk id="3" creationId="{9C6D012B-2D50-4956-9807-AD4EC2882844}"/>
          </ac:spMkLst>
        </pc:spChg>
      </pc:sldChg>
      <pc:sldChg chg="modSp add mod">
        <pc:chgData name="Robert Austin" userId="fbb16942-6457-4f45-84b2-e7c2136f4fb0" providerId="ADAL" clId="{1C398250-E47A-4231-AB78-CA20662C3BBD}" dt="2022-03-29T20:08:01.549" v="13317" actId="5793"/>
        <pc:sldMkLst>
          <pc:docMk/>
          <pc:sldMk cId="577666113" sldId="286"/>
        </pc:sldMkLst>
        <pc:spChg chg="mod">
          <ac:chgData name="Robert Austin" userId="fbb16942-6457-4f45-84b2-e7c2136f4fb0" providerId="ADAL" clId="{1C398250-E47A-4231-AB78-CA20662C3BBD}" dt="2022-03-29T18:58:40.626" v="9487" actId="20577"/>
          <ac:spMkLst>
            <pc:docMk/>
            <pc:sldMk cId="577666113" sldId="286"/>
            <ac:spMk id="2" creationId="{5F8912CC-2C57-40D7-B069-1C2FA69928F7}"/>
          </ac:spMkLst>
        </pc:spChg>
        <pc:spChg chg="mod">
          <ac:chgData name="Robert Austin" userId="fbb16942-6457-4f45-84b2-e7c2136f4fb0" providerId="ADAL" clId="{1C398250-E47A-4231-AB78-CA20662C3BBD}" dt="2022-03-29T20:08:01.549" v="13317" actId="5793"/>
          <ac:spMkLst>
            <pc:docMk/>
            <pc:sldMk cId="577666113" sldId="286"/>
            <ac:spMk id="3" creationId="{9C6D012B-2D50-4956-9807-AD4EC2882844}"/>
          </ac:spMkLst>
        </pc:spChg>
      </pc:sldChg>
      <pc:sldChg chg="modSp add mod">
        <pc:chgData name="Robert Austin" userId="fbb16942-6457-4f45-84b2-e7c2136f4fb0" providerId="ADAL" clId="{1C398250-E47A-4231-AB78-CA20662C3BBD}" dt="2022-03-29T20:09:08.602" v="13320" actId="6549"/>
        <pc:sldMkLst>
          <pc:docMk/>
          <pc:sldMk cId="221695112" sldId="287"/>
        </pc:sldMkLst>
        <pc:spChg chg="mod">
          <ac:chgData name="Robert Austin" userId="fbb16942-6457-4f45-84b2-e7c2136f4fb0" providerId="ADAL" clId="{1C398250-E47A-4231-AB78-CA20662C3BBD}" dt="2022-03-29T19:02:35.307" v="9842" actId="20577"/>
          <ac:spMkLst>
            <pc:docMk/>
            <pc:sldMk cId="221695112" sldId="287"/>
            <ac:spMk id="2" creationId="{5F8912CC-2C57-40D7-B069-1C2FA69928F7}"/>
          </ac:spMkLst>
        </pc:spChg>
        <pc:spChg chg="mod">
          <ac:chgData name="Robert Austin" userId="fbb16942-6457-4f45-84b2-e7c2136f4fb0" providerId="ADAL" clId="{1C398250-E47A-4231-AB78-CA20662C3BBD}" dt="2022-03-29T20:09:08.602" v="13320" actId="6549"/>
          <ac:spMkLst>
            <pc:docMk/>
            <pc:sldMk cId="221695112" sldId="287"/>
            <ac:spMk id="3" creationId="{9C6D012B-2D50-4956-9807-AD4EC2882844}"/>
          </ac:spMkLst>
        </pc:spChg>
      </pc:sldChg>
      <pc:sldChg chg="modSp add mod">
        <pc:chgData name="Robert Austin" userId="fbb16942-6457-4f45-84b2-e7c2136f4fb0" providerId="ADAL" clId="{1C398250-E47A-4231-AB78-CA20662C3BBD}" dt="2022-03-29T19:49:44.581" v="13152" actId="20577"/>
        <pc:sldMkLst>
          <pc:docMk/>
          <pc:sldMk cId="2367330602" sldId="288"/>
        </pc:sldMkLst>
        <pc:spChg chg="mod">
          <ac:chgData name="Robert Austin" userId="fbb16942-6457-4f45-84b2-e7c2136f4fb0" providerId="ADAL" clId="{1C398250-E47A-4231-AB78-CA20662C3BBD}" dt="2022-03-29T19:49:44.581" v="13152" actId="20577"/>
          <ac:spMkLst>
            <pc:docMk/>
            <pc:sldMk cId="2367330602" sldId="288"/>
            <ac:spMk id="2" creationId="{5F8912CC-2C57-40D7-B069-1C2FA69928F7}"/>
          </ac:spMkLst>
        </pc:spChg>
        <pc:spChg chg="mod">
          <ac:chgData name="Robert Austin" userId="fbb16942-6457-4f45-84b2-e7c2136f4fb0" providerId="ADAL" clId="{1C398250-E47A-4231-AB78-CA20662C3BBD}" dt="2022-03-29T19:37:16.113" v="12320" actId="6549"/>
          <ac:spMkLst>
            <pc:docMk/>
            <pc:sldMk cId="2367330602" sldId="288"/>
            <ac:spMk id="3" creationId="{9C6D012B-2D50-4956-9807-AD4EC2882844}"/>
          </ac:spMkLst>
        </pc:spChg>
      </pc:sldChg>
      <pc:sldChg chg="modSp add mod">
        <pc:chgData name="Robert Austin" userId="fbb16942-6457-4f45-84b2-e7c2136f4fb0" providerId="ADAL" clId="{1C398250-E47A-4231-AB78-CA20662C3BBD}" dt="2022-03-29T20:10:37.347" v="13321" actId="6549"/>
        <pc:sldMkLst>
          <pc:docMk/>
          <pc:sldMk cId="2409153598" sldId="289"/>
        </pc:sldMkLst>
        <pc:spChg chg="mod">
          <ac:chgData name="Robert Austin" userId="fbb16942-6457-4f45-84b2-e7c2136f4fb0" providerId="ADAL" clId="{1C398250-E47A-4231-AB78-CA20662C3BBD}" dt="2022-03-29T19:50:12.441" v="13158" actId="20577"/>
          <ac:spMkLst>
            <pc:docMk/>
            <pc:sldMk cId="2409153598" sldId="289"/>
            <ac:spMk id="2" creationId="{5F8912CC-2C57-40D7-B069-1C2FA69928F7}"/>
          </ac:spMkLst>
        </pc:spChg>
        <pc:spChg chg="mod">
          <ac:chgData name="Robert Austin" userId="fbb16942-6457-4f45-84b2-e7c2136f4fb0" providerId="ADAL" clId="{1C398250-E47A-4231-AB78-CA20662C3BBD}" dt="2022-03-29T20:10:37.347" v="13321" actId="6549"/>
          <ac:spMkLst>
            <pc:docMk/>
            <pc:sldMk cId="2409153598" sldId="289"/>
            <ac:spMk id="3" creationId="{9C6D012B-2D50-4956-9807-AD4EC2882844}"/>
          </ac:spMkLst>
        </pc:spChg>
      </pc:sldChg>
      <pc:sldChg chg="modSp add mod">
        <pc:chgData name="Robert Austin" userId="fbb16942-6457-4f45-84b2-e7c2136f4fb0" providerId="ADAL" clId="{1C398250-E47A-4231-AB78-CA20662C3BBD}" dt="2022-03-29T20:11:32.078" v="13330" actId="20577"/>
        <pc:sldMkLst>
          <pc:docMk/>
          <pc:sldMk cId="2086759549" sldId="290"/>
        </pc:sldMkLst>
        <pc:spChg chg="mod">
          <ac:chgData name="Robert Austin" userId="fbb16942-6457-4f45-84b2-e7c2136f4fb0" providerId="ADAL" clId="{1C398250-E47A-4231-AB78-CA20662C3BBD}" dt="2022-03-29T20:10:55.482" v="13325" actId="20577"/>
          <ac:spMkLst>
            <pc:docMk/>
            <pc:sldMk cId="2086759549" sldId="290"/>
            <ac:spMk id="2" creationId="{5F8912CC-2C57-40D7-B069-1C2FA69928F7}"/>
          </ac:spMkLst>
        </pc:spChg>
        <pc:spChg chg="mod">
          <ac:chgData name="Robert Austin" userId="fbb16942-6457-4f45-84b2-e7c2136f4fb0" providerId="ADAL" clId="{1C398250-E47A-4231-AB78-CA20662C3BBD}" dt="2022-03-29T20:11:32.078" v="13330" actId="20577"/>
          <ac:spMkLst>
            <pc:docMk/>
            <pc:sldMk cId="2086759549" sldId="290"/>
            <ac:spMk id="3" creationId="{9C6D012B-2D50-4956-9807-AD4EC288284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8465" cy="497365"/>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lvl1pPr>
              <a:defRPr sz="1200">
                <a:latin typeface="Constantia" pitchFamily="18" charset="0"/>
              </a:defRPr>
            </a:lvl1pPr>
          </a:lstStyle>
          <a:p>
            <a:endParaRPr lang="en-AU"/>
          </a:p>
        </p:txBody>
      </p:sp>
      <p:sp>
        <p:nvSpPr>
          <p:cNvPr id="29699" name="Rectangle 3"/>
          <p:cNvSpPr>
            <a:spLocks noGrp="1" noChangeArrowheads="1"/>
          </p:cNvSpPr>
          <p:nvPr>
            <p:ph type="dt" sz="quarter" idx="1"/>
          </p:nvPr>
        </p:nvSpPr>
        <p:spPr bwMode="auto">
          <a:xfrm>
            <a:off x="3852386" y="0"/>
            <a:ext cx="2948465" cy="497365"/>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lvl1pPr algn="r">
              <a:defRPr sz="1200">
                <a:latin typeface="Constantia" pitchFamily="18" charset="0"/>
              </a:defRPr>
            </a:lvl1pPr>
          </a:lstStyle>
          <a:p>
            <a:fld id="{4AAE4441-EFE3-45B2-9E30-015B2FA97B5B}" type="datetimeFigureOut">
              <a:rPr lang="en-AU"/>
              <a:pPr/>
              <a:t>30/03/2022</a:t>
            </a:fld>
            <a:endParaRPr lang="en-AU"/>
          </a:p>
        </p:txBody>
      </p:sp>
      <p:sp>
        <p:nvSpPr>
          <p:cNvPr id="29700" name="Rectangle 4"/>
          <p:cNvSpPr>
            <a:spLocks noGrp="1" noChangeArrowheads="1"/>
          </p:cNvSpPr>
          <p:nvPr>
            <p:ph type="ftr" sz="quarter" idx="2"/>
          </p:nvPr>
        </p:nvSpPr>
        <p:spPr bwMode="auto">
          <a:xfrm>
            <a:off x="0" y="9437211"/>
            <a:ext cx="2948465" cy="497364"/>
          </a:xfrm>
          <a:prstGeom prst="rect">
            <a:avLst/>
          </a:prstGeom>
          <a:noFill/>
          <a:ln w="9525">
            <a:noFill/>
            <a:miter lim="800000"/>
            <a:headEnd/>
            <a:tailEnd/>
          </a:ln>
          <a:effectLst/>
        </p:spPr>
        <p:txBody>
          <a:bodyPr vert="horz" wrap="square" lIns="92226" tIns="46113" rIns="92226" bIns="46113" numCol="1" anchor="b" anchorCtr="0" compatLnSpc="1">
            <a:prstTxWarp prst="textNoShape">
              <a:avLst/>
            </a:prstTxWarp>
          </a:bodyPr>
          <a:lstStyle>
            <a:lvl1pPr>
              <a:defRPr sz="1200">
                <a:latin typeface="Constantia" pitchFamily="18" charset="0"/>
              </a:defRPr>
            </a:lvl1pPr>
          </a:lstStyle>
          <a:p>
            <a:endParaRPr lang="en-AU"/>
          </a:p>
        </p:txBody>
      </p:sp>
      <p:sp>
        <p:nvSpPr>
          <p:cNvPr id="29701" name="Rectangle 5"/>
          <p:cNvSpPr>
            <a:spLocks noGrp="1" noChangeArrowheads="1"/>
          </p:cNvSpPr>
          <p:nvPr>
            <p:ph type="sldNum" sz="quarter" idx="3"/>
          </p:nvPr>
        </p:nvSpPr>
        <p:spPr bwMode="auto">
          <a:xfrm>
            <a:off x="3852386" y="9437211"/>
            <a:ext cx="2948465" cy="497364"/>
          </a:xfrm>
          <a:prstGeom prst="rect">
            <a:avLst/>
          </a:prstGeom>
          <a:noFill/>
          <a:ln w="9525">
            <a:noFill/>
            <a:miter lim="800000"/>
            <a:headEnd/>
            <a:tailEnd/>
          </a:ln>
          <a:effectLst/>
        </p:spPr>
        <p:txBody>
          <a:bodyPr vert="horz" wrap="square" lIns="92226" tIns="46113" rIns="92226" bIns="46113" numCol="1" anchor="b" anchorCtr="0" compatLnSpc="1">
            <a:prstTxWarp prst="textNoShape">
              <a:avLst/>
            </a:prstTxWarp>
          </a:bodyPr>
          <a:lstStyle>
            <a:lvl1pPr algn="r">
              <a:defRPr sz="1200">
                <a:latin typeface="Constantia" pitchFamily="18" charset="0"/>
              </a:defRPr>
            </a:lvl1pPr>
          </a:lstStyle>
          <a:p>
            <a:fld id="{C4C105F7-2FC6-4C40-89E6-16F6839596C3}" type="slidenum">
              <a:rPr lang="en-AU"/>
              <a:pPr/>
              <a:t>‹#›</a:t>
            </a:fld>
            <a:endParaRPr lang="en-AU"/>
          </a:p>
        </p:txBody>
      </p:sp>
    </p:spTree>
    <p:extLst>
      <p:ext uri="{BB962C8B-B14F-4D97-AF65-F5344CB8AC3E}">
        <p14:creationId xmlns:p14="http://schemas.microsoft.com/office/powerpoint/2010/main" val="22775930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7D60481D-110F-4C70-A317-0678AE41065B}" type="datetimeFigureOut">
              <a:rPr lang="en-US"/>
              <a:pPr>
                <a:defRPr/>
              </a:pPr>
              <a:t>3/30/2022</a:t>
            </a:fld>
            <a:endParaRPr lang="en-AU"/>
          </a:p>
        </p:txBody>
      </p:sp>
      <p:sp>
        <p:nvSpPr>
          <p:cNvPr id="5" name="Footer Placeholder 18"/>
          <p:cNvSpPr>
            <a:spLocks noGrp="1"/>
          </p:cNvSpPr>
          <p:nvPr>
            <p:ph type="ftr" sz="quarter" idx="11"/>
          </p:nvPr>
        </p:nvSpPr>
        <p:spPr/>
        <p:txBody>
          <a:bodyPr/>
          <a:lstStyle>
            <a:lvl1pPr>
              <a:defRPr/>
            </a:lvl1pPr>
          </a:lstStyle>
          <a:p>
            <a:pPr>
              <a:defRPr/>
            </a:pPr>
            <a:endParaRPr lang="en-AU"/>
          </a:p>
        </p:txBody>
      </p:sp>
      <p:sp>
        <p:nvSpPr>
          <p:cNvPr id="6" name="Slide Number Placeholder 26"/>
          <p:cNvSpPr>
            <a:spLocks noGrp="1"/>
          </p:cNvSpPr>
          <p:nvPr>
            <p:ph type="sldNum" sz="quarter" idx="12"/>
          </p:nvPr>
        </p:nvSpPr>
        <p:spPr/>
        <p:txBody>
          <a:bodyPr/>
          <a:lstStyle>
            <a:lvl1pPr>
              <a:defRPr/>
            </a:lvl1pPr>
          </a:lstStyle>
          <a:p>
            <a:pPr>
              <a:defRPr/>
            </a:pPr>
            <a:fld id="{25180142-4ED4-4AED-852D-00640CFC8351}" type="slidenum">
              <a:rPr lang="en-AU"/>
              <a:pPr>
                <a:defRPr/>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02DC46EC-F2CA-4874-9857-3B8FA3872926}" type="datetimeFigureOut">
              <a:rPr lang="en-US"/>
              <a:pPr>
                <a:defRPr/>
              </a:pPr>
              <a:t>3/30/2022</a:t>
            </a:fld>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B27EA9F3-688E-44BE-B831-A14893D3285A}"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DA57E5EC-26CE-4FFC-A61A-EB1A624F0598}" type="datetimeFigureOut">
              <a:rPr lang="en-US"/>
              <a:pPr>
                <a:defRPr/>
              </a:pPr>
              <a:t>3/30/2022</a:t>
            </a:fld>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03355D5B-1468-453D-A6C9-91C980B84D46}"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F982B2EE-87DC-4583-ABE3-46C655FB6B37}" type="datetimeFigureOut">
              <a:rPr lang="en-US"/>
              <a:pPr>
                <a:defRPr/>
              </a:pPr>
              <a:t>3/30/2022</a:t>
            </a:fld>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1C1C670C-88E9-4028-AB90-A58F723F9B47}"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EF5CC13-AF2D-45FA-B5F5-1F04AD63D350}" type="datetimeFigureOut">
              <a:rPr lang="en-US"/>
              <a:pPr>
                <a:defRPr/>
              </a:pPr>
              <a:t>3/30/2022</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926055F9-CFC3-4148-9B4A-1B3CDB189A55}" type="slidenum">
              <a:rPr lang="en-AU"/>
              <a:pPr>
                <a:defRPr/>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31B9DD62-B9DA-4CD9-9342-8E85D685DB13}" type="datetimeFigureOut">
              <a:rPr lang="en-US"/>
              <a:pPr>
                <a:defRPr/>
              </a:pPr>
              <a:t>3/30/2022</a:t>
            </a:fld>
            <a:endParaRPr lang="en-AU"/>
          </a:p>
        </p:txBody>
      </p:sp>
      <p:sp>
        <p:nvSpPr>
          <p:cNvPr id="6" name="Footer Placeholder 21"/>
          <p:cNvSpPr>
            <a:spLocks noGrp="1"/>
          </p:cNvSpPr>
          <p:nvPr>
            <p:ph type="ftr" sz="quarter" idx="11"/>
          </p:nvPr>
        </p:nvSpPr>
        <p:spPr/>
        <p:txBody>
          <a:bodyPr/>
          <a:lstStyle>
            <a:lvl1pPr>
              <a:defRPr/>
            </a:lvl1pPr>
          </a:lstStyle>
          <a:p>
            <a:pPr>
              <a:defRPr/>
            </a:pPr>
            <a:endParaRPr lang="en-AU"/>
          </a:p>
        </p:txBody>
      </p:sp>
      <p:sp>
        <p:nvSpPr>
          <p:cNvPr id="7" name="Slide Number Placeholder 17"/>
          <p:cNvSpPr>
            <a:spLocks noGrp="1"/>
          </p:cNvSpPr>
          <p:nvPr>
            <p:ph type="sldNum" sz="quarter" idx="12"/>
          </p:nvPr>
        </p:nvSpPr>
        <p:spPr/>
        <p:txBody>
          <a:bodyPr/>
          <a:lstStyle>
            <a:lvl1pPr>
              <a:defRPr/>
            </a:lvl1pPr>
          </a:lstStyle>
          <a:p>
            <a:pPr>
              <a:defRPr/>
            </a:pPr>
            <a:fld id="{A2E68129-9EF8-4E23-A7EA-9B2A0C3E9C30}"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1B11B78B-CE29-4A78-8049-FD7ED5A2CDD6}" type="datetimeFigureOut">
              <a:rPr lang="en-US"/>
              <a:pPr>
                <a:defRPr/>
              </a:pPr>
              <a:t>3/30/2022</a:t>
            </a:fld>
            <a:endParaRPr lang="en-AU"/>
          </a:p>
        </p:txBody>
      </p:sp>
      <p:sp>
        <p:nvSpPr>
          <p:cNvPr id="8" name="Footer Placeholder 21"/>
          <p:cNvSpPr>
            <a:spLocks noGrp="1"/>
          </p:cNvSpPr>
          <p:nvPr>
            <p:ph type="ftr" sz="quarter" idx="11"/>
          </p:nvPr>
        </p:nvSpPr>
        <p:spPr/>
        <p:txBody>
          <a:bodyPr/>
          <a:lstStyle>
            <a:lvl1pPr>
              <a:defRPr/>
            </a:lvl1pPr>
          </a:lstStyle>
          <a:p>
            <a:pPr>
              <a:defRPr/>
            </a:pPr>
            <a:endParaRPr lang="en-AU"/>
          </a:p>
        </p:txBody>
      </p:sp>
      <p:sp>
        <p:nvSpPr>
          <p:cNvPr id="9" name="Slide Number Placeholder 17"/>
          <p:cNvSpPr>
            <a:spLocks noGrp="1"/>
          </p:cNvSpPr>
          <p:nvPr>
            <p:ph type="sldNum" sz="quarter" idx="12"/>
          </p:nvPr>
        </p:nvSpPr>
        <p:spPr/>
        <p:txBody>
          <a:bodyPr/>
          <a:lstStyle>
            <a:lvl1pPr>
              <a:defRPr/>
            </a:lvl1pPr>
          </a:lstStyle>
          <a:p>
            <a:pPr>
              <a:defRPr/>
            </a:pPr>
            <a:fld id="{AC34F5CE-524F-442B-9AE1-33BEA260BF62}"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08593F77-22B2-4394-A3F1-CF231538C450}" type="datetimeFigureOut">
              <a:rPr lang="en-US"/>
              <a:pPr>
                <a:defRPr/>
              </a:pPr>
              <a:t>3/30/2022</a:t>
            </a:fld>
            <a:endParaRPr lang="en-AU"/>
          </a:p>
        </p:txBody>
      </p:sp>
      <p:sp>
        <p:nvSpPr>
          <p:cNvPr id="4" name="Footer Placeholder 21"/>
          <p:cNvSpPr>
            <a:spLocks noGrp="1"/>
          </p:cNvSpPr>
          <p:nvPr>
            <p:ph type="ftr" sz="quarter" idx="11"/>
          </p:nvPr>
        </p:nvSpPr>
        <p:spPr/>
        <p:txBody>
          <a:bodyPr/>
          <a:lstStyle>
            <a:lvl1pPr>
              <a:defRPr/>
            </a:lvl1pPr>
          </a:lstStyle>
          <a:p>
            <a:pPr>
              <a:defRPr/>
            </a:pPr>
            <a:endParaRPr lang="en-AU"/>
          </a:p>
        </p:txBody>
      </p:sp>
      <p:sp>
        <p:nvSpPr>
          <p:cNvPr id="5" name="Slide Number Placeholder 17"/>
          <p:cNvSpPr>
            <a:spLocks noGrp="1"/>
          </p:cNvSpPr>
          <p:nvPr>
            <p:ph type="sldNum" sz="quarter" idx="12"/>
          </p:nvPr>
        </p:nvSpPr>
        <p:spPr/>
        <p:txBody>
          <a:bodyPr/>
          <a:lstStyle>
            <a:lvl1pPr>
              <a:defRPr/>
            </a:lvl1pPr>
          </a:lstStyle>
          <a:p>
            <a:pPr>
              <a:defRPr/>
            </a:pPr>
            <a:fld id="{775BF708-6F43-4EE0-9E64-54BAB4295FF0}"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0C7C9CD-C7DA-4918-9E2F-5DD32D676134}" type="datetimeFigureOut">
              <a:rPr lang="en-US"/>
              <a:pPr>
                <a:defRPr/>
              </a:pPr>
              <a:t>3/30/2022</a:t>
            </a:fld>
            <a:endParaRPr lang="en-AU"/>
          </a:p>
        </p:txBody>
      </p:sp>
      <p:sp>
        <p:nvSpPr>
          <p:cNvPr id="3" name="Footer Placeholder 21"/>
          <p:cNvSpPr>
            <a:spLocks noGrp="1"/>
          </p:cNvSpPr>
          <p:nvPr>
            <p:ph type="ftr" sz="quarter" idx="11"/>
          </p:nvPr>
        </p:nvSpPr>
        <p:spPr/>
        <p:txBody>
          <a:bodyPr/>
          <a:lstStyle>
            <a:lvl1pPr>
              <a:defRPr/>
            </a:lvl1pPr>
          </a:lstStyle>
          <a:p>
            <a:pPr>
              <a:defRPr/>
            </a:pPr>
            <a:endParaRPr lang="en-AU"/>
          </a:p>
        </p:txBody>
      </p:sp>
      <p:sp>
        <p:nvSpPr>
          <p:cNvPr id="4" name="Slide Number Placeholder 17"/>
          <p:cNvSpPr>
            <a:spLocks noGrp="1"/>
          </p:cNvSpPr>
          <p:nvPr>
            <p:ph type="sldNum" sz="quarter" idx="12"/>
          </p:nvPr>
        </p:nvSpPr>
        <p:spPr/>
        <p:txBody>
          <a:bodyPr/>
          <a:lstStyle>
            <a:lvl1pPr>
              <a:defRPr/>
            </a:lvl1pPr>
          </a:lstStyle>
          <a:p>
            <a:pPr>
              <a:defRPr/>
            </a:pPr>
            <a:fld id="{681E5645-3E4A-4578-BBD3-8DE5821CE949}"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BE21AFDC-E927-4FED-97FE-D1D095355EF3}" type="datetimeFigureOut">
              <a:rPr lang="en-US"/>
              <a:pPr>
                <a:defRPr/>
              </a:pPr>
              <a:t>3/30/2022</a:t>
            </a:fld>
            <a:endParaRPr lang="en-AU"/>
          </a:p>
        </p:txBody>
      </p:sp>
      <p:sp>
        <p:nvSpPr>
          <p:cNvPr id="6" name="Footer Placeholder 21"/>
          <p:cNvSpPr>
            <a:spLocks noGrp="1"/>
          </p:cNvSpPr>
          <p:nvPr>
            <p:ph type="ftr" sz="quarter" idx="11"/>
          </p:nvPr>
        </p:nvSpPr>
        <p:spPr/>
        <p:txBody>
          <a:bodyPr/>
          <a:lstStyle>
            <a:lvl1pPr>
              <a:defRPr/>
            </a:lvl1pPr>
          </a:lstStyle>
          <a:p>
            <a:pPr>
              <a:defRPr/>
            </a:pPr>
            <a:endParaRPr lang="en-AU"/>
          </a:p>
        </p:txBody>
      </p:sp>
      <p:sp>
        <p:nvSpPr>
          <p:cNvPr id="7" name="Slide Number Placeholder 17"/>
          <p:cNvSpPr>
            <a:spLocks noGrp="1"/>
          </p:cNvSpPr>
          <p:nvPr>
            <p:ph type="sldNum" sz="quarter" idx="12"/>
          </p:nvPr>
        </p:nvSpPr>
        <p:spPr/>
        <p:txBody>
          <a:bodyPr/>
          <a:lstStyle>
            <a:lvl1pPr>
              <a:defRPr/>
            </a:lvl1pPr>
          </a:lstStyle>
          <a:p>
            <a:pPr>
              <a:defRPr/>
            </a:pPr>
            <a:fld id="{82589CEA-E8DC-46A3-B715-38B0AAEB586D}"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CB781BB-2A51-4D71-B3E7-7C55DD843336}" type="datetimeFigureOut">
              <a:rPr lang="en-US"/>
              <a:pPr>
                <a:defRPr/>
              </a:pPr>
              <a:t>3/30/2022</a:t>
            </a:fld>
            <a:endParaRPr lang="en-AU"/>
          </a:p>
        </p:txBody>
      </p:sp>
      <p:sp>
        <p:nvSpPr>
          <p:cNvPr id="10" name="Footer Placeholder 5"/>
          <p:cNvSpPr>
            <a:spLocks noGrp="1"/>
          </p:cNvSpPr>
          <p:nvPr>
            <p:ph type="ftr" sz="quarter" idx="11"/>
          </p:nvPr>
        </p:nvSpPr>
        <p:spPr/>
        <p:txBody>
          <a:bodyPr/>
          <a:lstStyle>
            <a:lvl1pPr>
              <a:defRPr/>
            </a:lvl1pPr>
          </a:lstStyle>
          <a:p>
            <a:pPr>
              <a:defRPr/>
            </a:pPr>
            <a:endParaRPr lang="en-AU"/>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1026742-260C-49FD-A8F8-948BA8A77E6B}"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A0DE596-FD83-4DCD-B0CB-F5F7FE5BBB38}" type="datetimeFigureOut">
              <a:rPr lang="en-US"/>
              <a:pPr>
                <a:defRPr/>
              </a:pPr>
              <a:t>3/30/2022</a:t>
            </a:fld>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02FBC106-661A-4605-B740-C2400542D970}" type="slidenum">
              <a:rPr lang="en-AU"/>
              <a:pPr>
                <a:defRPr/>
              </a:pPr>
              <a:t>‹#›</a:t>
            </a:fld>
            <a:endParaRPr lang="en-AU"/>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44" r:id="rId1"/>
    <p:sldLayoutId id="2147483736" r:id="rId2"/>
    <p:sldLayoutId id="2147483745" r:id="rId3"/>
    <p:sldLayoutId id="2147483737" r:id="rId4"/>
    <p:sldLayoutId id="2147483738" r:id="rId5"/>
    <p:sldLayoutId id="2147483739" r:id="rId6"/>
    <p:sldLayoutId id="2147483740" r:id="rId7"/>
    <p:sldLayoutId id="2147483741" r:id="rId8"/>
    <p:sldLayoutId id="2147483746" r:id="rId9"/>
    <p:sldLayoutId id="2147483742" r:id="rId10"/>
    <p:sldLayoutId id="2147483743"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F6FC6"/>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F6FC6"/>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0F6FC6"/>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10"/>
          <p:cNvSpPr txBox="1">
            <a:spLocks noChangeArrowheads="1"/>
          </p:cNvSpPr>
          <p:nvPr/>
        </p:nvSpPr>
        <p:spPr bwMode="auto">
          <a:xfrm>
            <a:off x="428625" y="2071688"/>
            <a:ext cx="6357938" cy="369887"/>
          </a:xfrm>
          <a:prstGeom prst="rect">
            <a:avLst/>
          </a:prstGeom>
          <a:noFill/>
          <a:ln w="9525">
            <a:noFill/>
            <a:miter lim="800000"/>
            <a:headEnd/>
            <a:tailEnd/>
          </a:ln>
        </p:spPr>
        <p:txBody>
          <a:bodyPr>
            <a:spAutoFit/>
          </a:bodyPr>
          <a:lstStyle/>
          <a:p>
            <a:endParaRPr lang="en-AU">
              <a:latin typeface="Constantia" pitchFamily="18" charset="0"/>
            </a:endParaRPr>
          </a:p>
        </p:txBody>
      </p:sp>
      <p:sp>
        <p:nvSpPr>
          <p:cNvPr id="4" name="Content Placeholder 3"/>
          <p:cNvSpPr>
            <a:spLocks noGrp="1"/>
          </p:cNvSpPr>
          <p:nvPr>
            <p:ph idx="1"/>
          </p:nvPr>
        </p:nvSpPr>
        <p:spPr>
          <a:xfrm>
            <a:off x="428596" y="500042"/>
            <a:ext cx="8229600" cy="5626121"/>
          </a:xfrm>
          <a:noFill/>
          <a:ln>
            <a:round/>
          </a:ln>
          <a:scene3d>
            <a:camera prst="orthographicFront"/>
            <a:lightRig rig="threePt" dir="t"/>
          </a:scene3d>
          <a:sp3d>
            <a:bevelT/>
          </a:sp3d>
        </p:spPr>
        <p:txBody>
          <a:bodyPr>
            <a:normAutofit lnSpcReduction="10000"/>
          </a:bodyPr>
          <a:lstStyle/>
          <a:p>
            <a:pPr>
              <a:buFont typeface="Wingdings 2" pitchFamily="18" charset="2"/>
              <a:buNone/>
            </a:pPr>
            <a:r>
              <a:rPr lang="en-AU" b="1" dirty="0">
                <a:cs typeface="Arial" charset="0"/>
              </a:rPr>
              <a:t>  </a:t>
            </a:r>
          </a:p>
          <a:p>
            <a:pPr algn="ctr">
              <a:buFont typeface="Wingdings 2" pitchFamily="18" charset="2"/>
              <a:buNone/>
            </a:pPr>
            <a:r>
              <a:rPr lang="en-AU" sz="2400" b="1" dirty="0">
                <a:latin typeface="Arial" charset="0"/>
                <a:cs typeface="Arial" charset="0"/>
              </a:rPr>
              <a:t>University of Melbourne</a:t>
            </a:r>
          </a:p>
          <a:p>
            <a:pPr algn="ctr">
              <a:buFont typeface="Wingdings 2" pitchFamily="18" charset="2"/>
              <a:buNone/>
            </a:pPr>
            <a:r>
              <a:rPr lang="en-AU" sz="2400" b="1" dirty="0">
                <a:latin typeface="Arial" charset="0"/>
                <a:cs typeface="Arial" charset="0"/>
              </a:rPr>
              <a:t>Corporate Law and Governance in the 21</a:t>
            </a:r>
            <a:r>
              <a:rPr lang="en-AU" sz="2400" b="1" baseline="30000" dirty="0">
                <a:latin typeface="Arial" charset="0"/>
                <a:cs typeface="Arial" charset="0"/>
              </a:rPr>
              <a:t>st </a:t>
            </a:r>
            <a:r>
              <a:rPr lang="en-AU" sz="2400" b="1" dirty="0">
                <a:latin typeface="Arial" charset="0"/>
                <a:cs typeface="Arial" charset="0"/>
              </a:rPr>
              <a:t>century</a:t>
            </a:r>
          </a:p>
          <a:p>
            <a:pPr>
              <a:buFont typeface="Wingdings 2" pitchFamily="18" charset="2"/>
              <a:buNone/>
            </a:pPr>
            <a:endParaRPr lang="en-AU" b="1" dirty="0">
              <a:latin typeface="Arial" charset="0"/>
              <a:cs typeface="Arial" charset="0"/>
            </a:endParaRPr>
          </a:p>
          <a:p>
            <a:pPr algn="ctr">
              <a:buFont typeface="Wingdings 2" pitchFamily="18" charset="2"/>
              <a:buNone/>
            </a:pPr>
            <a:endParaRPr lang="en-AU" b="1" dirty="0">
              <a:latin typeface="Arial" charset="0"/>
              <a:cs typeface="Arial" charset="0"/>
            </a:endParaRPr>
          </a:p>
          <a:p>
            <a:pPr algn="ctr">
              <a:buNone/>
            </a:pPr>
            <a:r>
              <a:rPr lang="en-AU" sz="2400" b="1" i="1" dirty="0">
                <a:latin typeface="Arial" charset="0"/>
                <a:cs typeface="Arial" charset="0"/>
              </a:rPr>
              <a:t>When (if ever) should Corporations Legislation lay down succinct normative standards without prescriptive rules?</a:t>
            </a:r>
          </a:p>
          <a:p>
            <a:pPr algn="ctr">
              <a:buFont typeface="Wingdings 2" pitchFamily="18" charset="2"/>
              <a:buNone/>
            </a:pPr>
            <a:endParaRPr lang="en-AU" sz="2400" b="1" dirty="0">
              <a:latin typeface="Arial" charset="0"/>
              <a:cs typeface="Arial" charset="0"/>
            </a:endParaRPr>
          </a:p>
          <a:p>
            <a:pPr algn="ctr">
              <a:buFont typeface="Wingdings 2" pitchFamily="18" charset="2"/>
              <a:buNone/>
            </a:pPr>
            <a:endParaRPr lang="en-AU" sz="2400" b="1" dirty="0">
              <a:latin typeface="Arial" charset="0"/>
              <a:cs typeface="Arial" charset="0"/>
            </a:endParaRPr>
          </a:p>
          <a:p>
            <a:pPr algn="ctr">
              <a:buFont typeface="Wingdings 2" pitchFamily="18" charset="2"/>
              <a:buNone/>
            </a:pPr>
            <a:r>
              <a:rPr lang="en-AU" sz="2400" b="1" dirty="0">
                <a:latin typeface="Arial" charset="0"/>
                <a:cs typeface="Arial" charset="0"/>
              </a:rPr>
              <a:t>By Dr RP Austin, University Chambers</a:t>
            </a:r>
          </a:p>
          <a:p>
            <a:pPr algn="ctr">
              <a:buFont typeface="Wingdings 2" pitchFamily="18" charset="2"/>
              <a:buNone/>
            </a:pPr>
            <a:r>
              <a:rPr lang="en-AU" sz="2400" b="1" dirty="0">
                <a:latin typeface="Arial" charset="0"/>
                <a:cs typeface="Arial" charset="0"/>
              </a:rPr>
              <a:t>Challis Lecturer in Corporate Law,</a:t>
            </a:r>
          </a:p>
          <a:p>
            <a:pPr algn="ctr">
              <a:buFont typeface="Wingdings 2" pitchFamily="18" charset="2"/>
              <a:buNone/>
            </a:pPr>
            <a:r>
              <a:rPr lang="en-AU" sz="2400" b="1" dirty="0">
                <a:latin typeface="Arial" charset="0"/>
                <a:cs typeface="Arial" charset="0"/>
              </a:rPr>
              <a:t>University of Sydney</a:t>
            </a:r>
          </a:p>
        </p:txBody>
      </p:sp>
      <p:cxnSp>
        <p:nvCxnSpPr>
          <p:cNvPr id="6" name="Straight Connector 5"/>
          <p:cNvCxnSpPr/>
          <p:nvPr/>
        </p:nvCxnSpPr>
        <p:spPr>
          <a:xfrm>
            <a:off x="1571625" y="2071688"/>
            <a:ext cx="5929313" cy="0"/>
          </a:xfrm>
          <a:prstGeom prst="line">
            <a:avLst/>
          </a:prstGeom>
          <a:ln w="63500" cap="sq" cmpd="sng">
            <a:solidFill>
              <a:schemeClr val="dk1"/>
            </a:solidFill>
            <a:prstDash val="solid"/>
            <a:bevel/>
            <a:tailEnd type="none"/>
          </a:ln>
          <a:effectLst>
            <a:outerShdw blurRad="50800" dist="38100" dir="2700000" algn="tl" rotWithShape="0">
              <a:schemeClr val="tx1">
                <a:alpha val="39000"/>
              </a:schemeClr>
            </a:outerShdw>
          </a:effectLst>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1691680" y="404664"/>
            <a:ext cx="8229600" cy="1143000"/>
          </a:xfrm>
        </p:spPr>
        <p:txBody>
          <a:bodyPr/>
          <a:lstStyle/>
          <a:p>
            <a:r>
              <a:rPr lang="en-AU" sz="3600" dirty="0"/>
              <a:t>Unconscionable conduct (2)</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p:txBody>
          <a:bodyPr/>
          <a:lstStyle/>
          <a:p>
            <a:r>
              <a:rPr lang="en-AU" sz="2400" i="1" dirty="0">
                <a:latin typeface="Arial" panose="020B0604020202020204" pitchFamily="34" charset="0"/>
                <a:cs typeface="Arial" panose="020B0604020202020204" pitchFamily="34" charset="0"/>
              </a:rPr>
              <a:t>ASIC v </a:t>
            </a:r>
            <a:r>
              <a:rPr lang="en-AU" sz="2400" i="1" dirty="0" err="1">
                <a:latin typeface="Arial" panose="020B0604020202020204" pitchFamily="34" charset="0"/>
                <a:cs typeface="Arial" panose="020B0604020202020204" pitchFamily="34" charset="0"/>
              </a:rPr>
              <a:t>Kobelt</a:t>
            </a:r>
            <a:r>
              <a:rPr lang="en-AU" sz="2400" i="1" dirty="0">
                <a:latin typeface="Arial" panose="020B0604020202020204" pitchFamily="34" charset="0"/>
                <a:cs typeface="Arial" panose="020B0604020202020204" pitchFamily="34" charset="0"/>
              </a:rPr>
              <a:t> </a:t>
            </a:r>
            <a:r>
              <a:rPr lang="en-AU" sz="2400" dirty="0">
                <a:latin typeface="Arial" panose="020B0604020202020204" pitchFamily="34" charset="0"/>
                <a:cs typeface="Arial" panose="020B0604020202020204" pitchFamily="34" charset="0"/>
              </a:rPr>
              <a:t>[2019] HCA 18 - facts</a:t>
            </a:r>
          </a:p>
          <a:p>
            <a:r>
              <a:rPr lang="en-AU" sz="2400" dirty="0">
                <a:latin typeface="Arial" panose="020B0604020202020204" pitchFamily="34" charset="0"/>
                <a:cs typeface="Arial" panose="020B0604020202020204" pitchFamily="34" charset="0"/>
              </a:rPr>
              <a:t>ASIC brought proceedings against Mr </a:t>
            </a:r>
            <a:r>
              <a:rPr lang="en-AU" sz="2400" dirty="0" err="1">
                <a:latin typeface="Arial" panose="020B0604020202020204" pitchFamily="34" charset="0"/>
                <a:cs typeface="Arial" panose="020B0604020202020204" pitchFamily="34" charset="0"/>
              </a:rPr>
              <a:t>Kobelt</a:t>
            </a:r>
            <a:r>
              <a:rPr lang="en-AU" sz="2400" dirty="0">
                <a:latin typeface="Arial" panose="020B0604020202020204" pitchFamily="34" charset="0"/>
                <a:cs typeface="Arial" panose="020B0604020202020204" pitchFamily="34" charset="0"/>
              </a:rPr>
              <a:t> alleging unconscionable conduct under s 12CB(1) </a:t>
            </a:r>
          </a:p>
          <a:p>
            <a:r>
              <a:rPr lang="en-AU" sz="2400" dirty="0">
                <a:latin typeface="Arial" panose="020B0604020202020204" pitchFamily="34" charset="0"/>
                <a:cs typeface="Arial" panose="020B0604020202020204" pitchFamily="34" charset="0"/>
              </a:rPr>
              <a:t>High Court dismissed ASIC’s appeal by majority of 4 to 3, strictly not necessary to decide whether special disadvantage is required under s 12CB</a:t>
            </a:r>
          </a:p>
          <a:p>
            <a:r>
              <a:rPr lang="en-AU" sz="2400" dirty="0">
                <a:latin typeface="Arial" panose="020B0604020202020204" pitchFamily="34" charset="0"/>
                <a:cs typeface="Arial" panose="020B0604020202020204" pitchFamily="34" charset="0"/>
              </a:rPr>
              <a:t>However Edelman, Nettle, Gordon and </a:t>
            </a:r>
            <a:r>
              <a:rPr lang="en-AU" sz="2400" dirty="0" err="1">
                <a:latin typeface="Arial" panose="020B0604020202020204" pitchFamily="34" charset="0"/>
                <a:cs typeface="Arial" panose="020B0604020202020204" pitchFamily="34" charset="0"/>
              </a:rPr>
              <a:t>Gageler</a:t>
            </a:r>
            <a:r>
              <a:rPr lang="en-AU" sz="2400" dirty="0">
                <a:latin typeface="Arial" panose="020B0604020202020204" pitchFamily="34" charset="0"/>
                <a:cs typeface="Arial" panose="020B0604020202020204" pitchFamily="34" charset="0"/>
              </a:rPr>
              <a:t> JJ supported the view that the special disadvantage requirement in equity did not apply to s 12CB</a:t>
            </a:r>
          </a:p>
          <a:p>
            <a:endParaRPr lang="en-A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9491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1691680" y="404664"/>
            <a:ext cx="8229600" cy="1143000"/>
          </a:xfrm>
        </p:spPr>
        <p:txBody>
          <a:bodyPr/>
          <a:lstStyle/>
          <a:p>
            <a:r>
              <a:rPr lang="en-AU" sz="3600" dirty="0"/>
              <a:t>Unconscionable conduct (3)</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p:txBody>
          <a:bodyPr/>
          <a:lstStyle/>
          <a:p>
            <a:r>
              <a:rPr lang="en-AU" sz="2400" i="1" dirty="0">
                <a:latin typeface="Arial" panose="020B0604020202020204" pitchFamily="34" charset="0"/>
                <a:cs typeface="Arial" panose="020B0604020202020204" pitchFamily="34" charset="0"/>
              </a:rPr>
              <a:t>ACCC v Quantum Housing Group </a:t>
            </a:r>
            <a:r>
              <a:rPr lang="en-AU" sz="2400" dirty="0">
                <a:latin typeface="Arial" panose="020B0604020202020204" pitchFamily="34" charset="0"/>
                <a:cs typeface="Arial" panose="020B0604020202020204" pitchFamily="34" charset="0"/>
              </a:rPr>
              <a:t>[2021] FCAFC 40</a:t>
            </a:r>
          </a:p>
          <a:p>
            <a:r>
              <a:rPr lang="en-AU" sz="2400" dirty="0">
                <a:latin typeface="Arial" panose="020B0604020202020204" pitchFamily="34" charset="0"/>
                <a:cs typeface="Arial" panose="020B0604020202020204" pitchFamily="34" charset="0"/>
              </a:rPr>
              <a:t>Here it was necessary for the court to decide whether a finding of special disadvantage and taking advantage was required</a:t>
            </a:r>
          </a:p>
          <a:p>
            <a:r>
              <a:rPr lang="en-AU" sz="2400" dirty="0">
                <a:latin typeface="Arial" panose="020B0604020202020204" pitchFamily="34" charset="0"/>
                <a:cs typeface="Arial" panose="020B0604020202020204" pitchFamily="34" charset="0"/>
              </a:rPr>
              <a:t>Full Federal Court (</a:t>
            </a:r>
            <a:r>
              <a:rPr lang="en-AU" sz="2400" dirty="0" err="1">
                <a:latin typeface="Arial" panose="020B0604020202020204" pitchFamily="34" charset="0"/>
                <a:cs typeface="Arial" panose="020B0604020202020204" pitchFamily="34" charset="0"/>
              </a:rPr>
              <a:t>Allsop</a:t>
            </a:r>
            <a:r>
              <a:rPr lang="en-AU" sz="2400" dirty="0">
                <a:latin typeface="Arial" panose="020B0604020202020204" pitchFamily="34" charset="0"/>
                <a:cs typeface="Arial" panose="020B0604020202020204" pitchFamily="34" charset="0"/>
              </a:rPr>
              <a:t> CJ, Besanko and McKerracher JJ) unanimously held that no finding of special disadvantage is necessary for a finding of statutory unconscionable conduct under s 21 of the ACL</a:t>
            </a:r>
          </a:p>
          <a:p>
            <a:r>
              <a:rPr lang="en-AU" sz="2400" dirty="0">
                <a:latin typeface="Arial" panose="020B0604020202020204" pitchFamily="34" charset="0"/>
                <a:cs typeface="Arial" panose="020B0604020202020204" pitchFamily="34" charset="0"/>
              </a:rPr>
              <a:t>Strong judgment, likely to be followed</a:t>
            </a:r>
          </a:p>
        </p:txBody>
      </p:sp>
    </p:spTree>
    <p:extLst>
      <p:ext uri="{BB962C8B-B14F-4D97-AF65-F5344CB8AC3E}">
        <p14:creationId xmlns:p14="http://schemas.microsoft.com/office/powerpoint/2010/main" val="1373702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1691680" y="404664"/>
            <a:ext cx="8229600" cy="1143000"/>
          </a:xfrm>
        </p:spPr>
        <p:txBody>
          <a:bodyPr/>
          <a:lstStyle/>
          <a:p>
            <a:r>
              <a:rPr lang="en-AU" sz="3600" dirty="0"/>
              <a:t>Unconscionable conduct (4)</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a:xfrm>
            <a:off x="457200" y="1916832"/>
            <a:ext cx="8229600" cy="4407769"/>
          </a:xfrm>
        </p:spPr>
        <p:txBody>
          <a:bodyPr/>
          <a:lstStyle/>
          <a:p>
            <a:r>
              <a:rPr lang="en-AU" sz="2400" i="1" dirty="0" err="1">
                <a:latin typeface="Arial" panose="020B0604020202020204" pitchFamily="34" charset="0"/>
                <a:cs typeface="Arial" panose="020B0604020202020204" pitchFamily="34" charset="0"/>
              </a:rPr>
              <a:t>Stubbings</a:t>
            </a:r>
            <a:r>
              <a:rPr lang="en-AU" sz="2400" i="1" dirty="0">
                <a:latin typeface="Arial" panose="020B0604020202020204" pitchFamily="34" charset="0"/>
                <a:cs typeface="Arial" panose="020B0604020202020204" pitchFamily="34" charset="0"/>
              </a:rPr>
              <a:t> v Jams 2 Pty Ltd [2022] HCA 6 - </a:t>
            </a:r>
            <a:r>
              <a:rPr lang="en-AU" sz="2400" dirty="0">
                <a:latin typeface="Arial" panose="020B0604020202020204" pitchFamily="34" charset="0"/>
                <a:cs typeface="Arial" panose="020B0604020202020204" pitchFamily="34" charset="0"/>
              </a:rPr>
              <a:t>facts</a:t>
            </a:r>
          </a:p>
          <a:p>
            <a:r>
              <a:rPr lang="en-AU" sz="2400" dirty="0">
                <a:latin typeface="Arial" panose="020B0604020202020204" pitchFamily="34" charset="0"/>
                <a:cs typeface="Arial" panose="020B0604020202020204" pitchFamily="34" charset="0"/>
              </a:rPr>
              <a:t>High Court unanimously allowed </a:t>
            </a:r>
            <a:r>
              <a:rPr lang="en-AU" sz="2400" dirty="0" err="1">
                <a:latin typeface="Arial" panose="020B0604020202020204" pitchFamily="34" charset="0"/>
                <a:cs typeface="Arial" panose="020B0604020202020204" pitchFamily="34" charset="0"/>
              </a:rPr>
              <a:t>Stubbings</a:t>
            </a:r>
            <a:r>
              <a:rPr lang="en-AU" sz="2400" dirty="0">
                <a:latin typeface="Arial" panose="020B0604020202020204" pitchFamily="34" charset="0"/>
                <a:cs typeface="Arial" panose="020B0604020202020204" pitchFamily="34" charset="0"/>
              </a:rPr>
              <a:t>’ appeal and held that the respondent engaged in unconscionable conduct according to equitable principles</a:t>
            </a:r>
          </a:p>
          <a:p>
            <a:r>
              <a:rPr lang="en-AU" sz="2400" dirty="0">
                <a:latin typeface="Arial" panose="020B0604020202020204" pitchFamily="34" charset="0"/>
                <a:cs typeface="Arial" panose="020B0604020202020204" pitchFamily="34" charset="0"/>
              </a:rPr>
              <a:t> the facts showed that the respondent’s conduct amounted to wilful blindness and so the respondent was fixed with the knowledge it would have obtained from making enquiries</a:t>
            </a:r>
          </a:p>
          <a:p>
            <a:r>
              <a:rPr lang="en-AU" sz="2400" dirty="0">
                <a:latin typeface="Arial" panose="020B0604020202020204" pitchFamily="34" charset="0"/>
                <a:cs typeface="Arial" panose="020B0604020202020204" pitchFamily="34" charset="0"/>
              </a:rPr>
              <a:t>Gordon and Steward JJ also found that the respondent’s “system of conduct” was contrary to s 12CB</a:t>
            </a:r>
          </a:p>
        </p:txBody>
      </p:sp>
    </p:spTree>
    <p:extLst>
      <p:ext uri="{BB962C8B-B14F-4D97-AF65-F5344CB8AC3E}">
        <p14:creationId xmlns:p14="http://schemas.microsoft.com/office/powerpoint/2010/main" val="1155183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1691680" y="404664"/>
            <a:ext cx="8229600" cy="1143000"/>
          </a:xfrm>
        </p:spPr>
        <p:txBody>
          <a:bodyPr/>
          <a:lstStyle/>
          <a:p>
            <a:r>
              <a:rPr lang="en-AU" sz="3600" dirty="0"/>
              <a:t>Unconscionable conduct (5)</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a:xfrm>
            <a:off x="457200" y="1547664"/>
            <a:ext cx="8229600" cy="4776937"/>
          </a:xfrm>
        </p:spPr>
        <p:txBody>
          <a:bodyPr/>
          <a:lstStyle/>
          <a:p>
            <a:r>
              <a:rPr lang="en-AU" sz="2400" i="1" dirty="0" err="1">
                <a:latin typeface="Arial" panose="020B0604020202020204" pitchFamily="34" charset="0"/>
                <a:cs typeface="Arial" panose="020B0604020202020204" pitchFamily="34" charset="0"/>
              </a:rPr>
              <a:t>Stubbings</a:t>
            </a:r>
            <a:r>
              <a:rPr lang="en-AU" sz="2400" i="1" dirty="0">
                <a:latin typeface="Arial" panose="020B0604020202020204" pitchFamily="34" charset="0"/>
                <a:cs typeface="Arial" panose="020B0604020202020204" pitchFamily="34" charset="0"/>
              </a:rPr>
              <a:t> v Jams 2 Pty Ltd [2022] HCA 6 – </a:t>
            </a:r>
            <a:r>
              <a:rPr lang="en-AU" sz="2400" dirty="0">
                <a:latin typeface="Arial" panose="020B0604020202020204" pitchFamily="34" charset="0"/>
                <a:cs typeface="Arial" panose="020B0604020202020204" pitchFamily="34" charset="0"/>
              </a:rPr>
              <a:t>(continued)</a:t>
            </a:r>
          </a:p>
          <a:p>
            <a:r>
              <a:rPr lang="en-AU" sz="2400" dirty="0">
                <a:latin typeface="Arial" panose="020B0604020202020204" pitchFamily="34" charset="0"/>
                <a:cs typeface="Arial" panose="020B0604020202020204" pitchFamily="34" charset="0"/>
              </a:rPr>
              <a:t>Gordon J supported the view that special disadvantage need not be proved under s 12CB, though it was unnecessary to decide that point</a:t>
            </a:r>
          </a:p>
          <a:p>
            <a:endParaRPr lang="en-AU" sz="2400" dirty="0">
              <a:latin typeface="Arial" panose="020B0604020202020204" pitchFamily="34" charset="0"/>
              <a:cs typeface="Arial" panose="020B0604020202020204" pitchFamily="34" charset="0"/>
            </a:endParaRPr>
          </a:p>
          <a:p>
            <a:pPr marL="0" indent="0">
              <a:buNone/>
            </a:pPr>
            <a:r>
              <a:rPr lang="en-AU" sz="2400" u="sng" dirty="0">
                <a:latin typeface="Arial" panose="020B0604020202020204" pitchFamily="34" charset="0"/>
                <a:cs typeface="Arial" panose="020B0604020202020204" pitchFamily="34" charset="0"/>
              </a:rPr>
              <a:t>Conclusion regarding unconscionable conduct</a:t>
            </a:r>
          </a:p>
          <a:p>
            <a:r>
              <a:rPr lang="en-AU" sz="2400" dirty="0">
                <a:latin typeface="Arial" panose="020B0604020202020204" pitchFamily="34" charset="0"/>
                <a:cs typeface="Arial" panose="020B0604020202020204" pitchFamily="34" charset="0"/>
              </a:rPr>
              <a:t>Statutory unconscionable conduct is a very good example of a normative standard of behaviour enacted in legislation, and the recent cases indicate that the courts are at last making progress in defining its metes and bounds</a:t>
            </a:r>
          </a:p>
          <a:p>
            <a:endParaRPr lang="en-A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4426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611560" y="260648"/>
            <a:ext cx="8521216" cy="1143000"/>
          </a:xfrm>
        </p:spPr>
        <p:txBody>
          <a:bodyPr/>
          <a:lstStyle/>
          <a:p>
            <a:r>
              <a:rPr lang="en-AU" sz="3600" dirty="0"/>
              <a:t>Directors and Officers’ best interests duty (1)</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a:xfrm>
            <a:off x="457200" y="1772816"/>
            <a:ext cx="8229600" cy="4551785"/>
          </a:xfrm>
        </p:spPr>
        <p:txBody>
          <a:bodyPr/>
          <a:lstStyle/>
          <a:p>
            <a:r>
              <a:rPr lang="en-AU" sz="2400" dirty="0">
                <a:latin typeface="Arial" panose="020B0604020202020204" pitchFamily="34" charset="0"/>
                <a:cs typeface="Arial" panose="020B0604020202020204" pitchFamily="34" charset="0"/>
              </a:rPr>
              <a:t>Section 181(1)(a): a director or other officer of a corporation must exercise their powers or discharge their duties in good faith in the best interests of the corporation</a:t>
            </a:r>
          </a:p>
          <a:p>
            <a:r>
              <a:rPr lang="en-AU" sz="2400" dirty="0">
                <a:latin typeface="Arial" panose="020B0604020202020204" pitchFamily="34" charset="0"/>
                <a:cs typeface="Arial" panose="020B0604020202020204" pitchFamily="34" charset="0"/>
              </a:rPr>
              <a:t>Is the duty objective or subjective?</a:t>
            </a:r>
          </a:p>
          <a:p>
            <a:r>
              <a:rPr lang="en-AU" sz="2400" dirty="0">
                <a:latin typeface="Arial" panose="020B0604020202020204" pitchFamily="34" charset="0"/>
                <a:cs typeface="Arial" panose="020B0604020202020204" pitchFamily="34" charset="0"/>
              </a:rPr>
              <a:t>We don’t yet have a definitive answer but case law and academic writing is indicating that the duty incorporates a subjective standard requiring the directors to decide on best interests, and an objective standard entitling the court to find that the director’s decision is one that no reasonable director would consider to be in </a:t>
            </a:r>
            <a:r>
              <a:rPr lang="en-AU" sz="2400" dirty="0" err="1">
                <a:latin typeface="Arial" panose="020B0604020202020204" pitchFamily="34" charset="0"/>
                <a:cs typeface="Arial" panose="020B0604020202020204" pitchFamily="34" charset="0"/>
              </a:rPr>
              <a:t>co’s</a:t>
            </a:r>
            <a:r>
              <a:rPr lang="en-AU" sz="2400" dirty="0">
                <a:latin typeface="Arial" panose="020B0604020202020204" pitchFamily="34" charset="0"/>
                <a:cs typeface="Arial" panose="020B0604020202020204" pitchFamily="34" charset="0"/>
              </a:rPr>
              <a:t> interests (see article by Langford &amp; Ramsay ((2014) JBL 173)</a:t>
            </a:r>
          </a:p>
        </p:txBody>
      </p:sp>
    </p:spTree>
    <p:extLst>
      <p:ext uri="{BB962C8B-B14F-4D97-AF65-F5344CB8AC3E}">
        <p14:creationId xmlns:p14="http://schemas.microsoft.com/office/powerpoint/2010/main" val="1628714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611560" y="260648"/>
            <a:ext cx="8521216" cy="1143000"/>
          </a:xfrm>
        </p:spPr>
        <p:txBody>
          <a:bodyPr/>
          <a:lstStyle/>
          <a:p>
            <a:r>
              <a:rPr lang="en-AU" sz="3600" dirty="0"/>
              <a:t>Directors and Officers’ best interests duty (2)</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a:xfrm>
            <a:off x="457200" y="1772816"/>
            <a:ext cx="8229600" cy="4551785"/>
          </a:xfrm>
        </p:spPr>
        <p:txBody>
          <a:bodyPr/>
          <a:lstStyle/>
          <a:p>
            <a:r>
              <a:rPr lang="en-AU" sz="2400" dirty="0">
                <a:latin typeface="Arial" panose="020B0604020202020204" pitchFamily="34" charset="0"/>
                <a:cs typeface="Arial" panose="020B0604020202020204" pitchFamily="34" charset="0"/>
              </a:rPr>
              <a:t>Whose interests are identified by the phrase “interests of the corporation”?</a:t>
            </a:r>
          </a:p>
          <a:p>
            <a:r>
              <a:rPr lang="en-AU" sz="2400" dirty="0">
                <a:latin typeface="Arial" panose="020B0604020202020204" pitchFamily="34" charset="0"/>
                <a:cs typeface="Arial" panose="020B0604020202020204" pitchFamily="34" charset="0"/>
              </a:rPr>
              <a:t>Until recently the orthodox answer was that the interests to be considered were those of the members</a:t>
            </a:r>
          </a:p>
          <a:p>
            <a:r>
              <a:rPr lang="en-AU" sz="2400" dirty="0">
                <a:latin typeface="Arial" panose="020B0604020202020204" pitchFamily="34" charset="0"/>
                <a:cs typeface="Arial" panose="020B0604020202020204" pitchFamily="34" charset="0"/>
              </a:rPr>
              <a:t>Some years ago JD </a:t>
            </a:r>
            <a:r>
              <a:rPr lang="en-AU" sz="2400" dirty="0" err="1">
                <a:latin typeface="Arial" panose="020B0604020202020204" pitchFamily="34" charset="0"/>
                <a:cs typeface="Arial" panose="020B0604020202020204" pitchFamily="34" charset="0"/>
              </a:rPr>
              <a:t>Heydon</a:t>
            </a:r>
            <a:r>
              <a:rPr lang="en-AU" sz="2400" dirty="0">
                <a:latin typeface="Arial" panose="020B0604020202020204" pitchFamily="34" charset="0"/>
                <a:cs typeface="Arial" panose="020B0604020202020204" pitchFamily="34" charset="0"/>
              </a:rPr>
              <a:t> and Neil Young QC in separate presentations noted that the statutory language refers to the interests of the corporation, permitting directors to prefer other stakeholders over members if the corporation would benefit</a:t>
            </a:r>
          </a:p>
          <a:p>
            <a:r>
              <a:rPr lang="en-AU" sz="2400" dirty="0">
                <a:latin typeface="Arial" panose="020B0604020202020204" pitchFamily="34" charset="0"/>
                <a:cs typeface="Arial" panose="020B0604020202020204" pitchFamily="34" charset="0"/>
              </a:rPr>
              <a:t>Very recently, Professor Langford has written that the best interests duty often requires directors to at least consider stakeholder interests</a:t>
            </a:r>
          </a:p>
        </p:txBody>
      </p:sp>
    </p:spTree>
    <p:extLst>
      <p:ext uri="{BB962C8B-B14F-4D97-AF65-F5344CB8AC3E}">
        <p14:creationId xmlns:p14="http://schemas.microsoft.com/office/powerpoint/2010/main" val="1304342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611560" y="260648"/>
            <a:ext cx="8521216" cy="1143000"/>
          </a:xfrm>
        </p:spPr>
        <p:txBody>
          <a:bodyPr/>
          <a:lstStyle/>
          <a:p>
            <a:r>
              <a:rPr lang="en-AU" sz="3600" dirty="0"/>
              <a:t>Directors and Officers’ best interests duty (3)</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a:xfrm>
            <a:off x="457200" y="1772816"/>
            <a:ext cx="8229600" cy="4551785"/>
          </a:xfrm>
        </p:spPr>
        <p:txBody>
          <a:bodyPr/>
          <a:lstStyle/>
          <a:p>
            <a:r>
              <a:rPr lang="en-AU" sz="2400" dirty="0">
                <a:latin typeface="Arial" panose="020B0604020202020204" pitchFamily="34" charset="0"/>
                <a:cs typeface="Arial" panose="020B0604020202020204" pitchFamily="34" charset="0"/>
              </a:rPr>
              <a:t>I predict that these academic writings will eventually contribute to definitive court judgments allowing directors to benefit non-member stakeholders if the company’s best interests are served by doing so;</a:t>
            </a:r>
          </a:p>
          <a:p>
            <a:r>
              <a:rPr lang="en-AU" sz="2400" dirty="0">
                <a:latin typeface="Arial" panose="020B0604020202020204" pitchFamily="34" charset="0"/>
                <a:cs typeface="Arial" panose="020B0604020202020204" pitchFamily="34" charset="0"/>
              </a:rPr>
              <a:t>In that way Australian corporate law will accommodate stakeholder interests without any statutory amendment being needed</a:t>
            </a:r>
          </a:p>
          <a:p>
            <a:r>
              <a:rPr lang="en-AU" sz="2400" dirty="0">
                <a:latin typeface="Arial" panose="020B0604020202020204" pitchFamily="34" charset="0"/>
                <a:cs typeface="Arial" panose="020B0604020202020204" pitchFamily="34" charset="0"/>
              </a:rPr>
              <a:t>Compare s 172(1) of the Companies Act 2006 (UK), which has replaced the statutory best interests duty with a statutory duty of directors to promote the success of the company</a:t>
            </a:r>
          </a:p>
        </p:txBody>
      </p:sp>
    </p:spTree>
    <p:extLst>
      <p:ext uri="{BB962C8B-B14F-4D97-AF65-F5344CB8AC3E}">
        <p14:creationId xmlns:p14="http://schemas.microsoft.com/office/powerpoint/2010/main" val="3482360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611560" y="260648"/>
            <a:ext cx="8521216" cy="1143000"/>
          </a:xfrm>
        </p:spPr>
        <p:txBody>
          <a:bodyPr/>
          <a:lstStyle/>
          <a:p>
            <a:r>
              <a:rPr lang="en-AU" sz="3600" dirty="0"/>
              <a:t>Directors and Officers’ best interests duty (4)</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a:xfrm>
            <a:off x="457200" y="1556792"/>
            <a:ext cx="8229600" cy="4767809"/>
          </a:xfrm>
        </p:spPr>
        <p:txBody>
          <a:bodyPr/>
          <a:lstStyle/>
          <a:p>
            <a:pPr marL="0" indent="0">
              <a:buNone/>
            </a:pPr>
            <a:r>
              <a:rPr lang="en-AU" sz="2400" u="sng" dirty="0">
                <a:latin typeface="Arial" panose="020B0604020202020204" pitchFamily="34" charset="0"/>
                <a:cs typeface="Arial" panose="020B0604020202020204" pitchFamily="34" charset="0"/>
              </a:rPr>
              <a:t>Companies Act 2006 (UK), s 172(1)</a:t>
            </a:r>
            <a:r>
              <a:rPr lang="en-AU" sz="2400" dirty="0">
                <a:latin typeface="Arial" panose="020B0604020202020204" pitchFamily="34" charset="0"/>
                <a:cs typeface="Arial" panose="020B0604020202020204" pitchFamily="34" charset="0"/>
              </a:rPr>
              <a:t>: </a:t>
            </a:r>
          </a:p>
          <a:p>
            <a:r>
              <a:rPr lang="en-AU" sz="2400" dirty="0">
                <a:latin typeface="Arial" panose="020B0604020202020204" pitchFamily="34" charset="0"/>
                <a:cs typeface="Arial" panose="020B0604020202020204" pitchFamily="34" charset="0"/>
              </a:rPr>
              <a:t>A director of a company must act in the way he considers, in good faith, would be most likely to promote the success of the company for the benefit of its members as a whole, and in doing so have regard (amongst other matters) to – </a:t>
            </a:r>
          </a:p>
          <a:p>
            <a:pPr marL="457200" indent="-457200">
              <a:buAutoNum type="alphaLcParenBoth"/>
            </a:pPr>
            <a:r>
              <a:rPr lang="en-AU" sz="2400" dirty="0">
                <a:latin typeface="Arial" panose="020B0604020202020204" pitchFamily="34" charset="0"/>
                <a:cs typeface="Arial" panose="020B0604020202020204" pitchFamily="34" charset="0"/>
              </a:rPr>
              <a:t>the likely consequences of any decision in the long-term,</a:t>
            </a:r>
          </a:p>
          <a:p>
            <a:pPr marL="457200" indent="-457200">
              <a:buAutoNum type="alphaLcParenBoth"/>
            </a:pPr>
            <a:r>
              <a:rPr lang="en-AU" sz="2400" dirty="0">
                <a:latin typeface="Arial" panose="020B0604020202020204" pitchFamily="34" charset="0"/>
                <a:cs typeface="Arial" panose="020B0604020202020204" pitchFamily="34" charset="0"/>
              </a:rPr>
              <a:t>the interests of the company’s employees,</a:t>
            </a:r>
          </a:p>
          <a:p>
            <a:pPr marL="457200" indent="-457200">
              <a:buAutoNum type="alphaLcParenBoth"/>
            </a:pPr>
            <a:r>
              <a:rPr lang="en-AU" sz="2400" dirty="0">
                <a:latin typeface="Arial" panose="020B0604020202020204" pitchFamily="34" charset="0"/>
                <a:cs typeface="Arial" panose="020B0604020202020204" pitchFamily="34" charset="0"/>
              </a:rPr>
              <a:t>the need to foster the company’s business relationships with suppliers, customers and others,</a:t>
            </a:r>
          </a:p>
          <a:p>
            <a:pPr marL="0" indent="0">
              <a:buNone/>
            </a:pPr>
            <a:endParaRPr lang="en-A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4619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611560" y="260648"/>
            <a:ext cx="8521216" cy="1143000"/>
          </a:xfrm>
        </p:spPr>
        <p:txBody>
          <a:bodyPr/>
          <a:lstStyle/>
          <a:p>
            <a:r>
              <a:rPr lang="en-AU" sz="3600" dirty="0"/>
              <a:t>Directors and Officers’ best interests duty (5)</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a:xfrm>
            <a:off x="457200" y="1484784"/>
            <a:ext cx="8229600" cy="4839817"/>
          </a:xfrm>
        </p:spPr>
        <p:txBody>
          <a:bodyPr/>
          <a:lstStyle/>
          <a:p>
            <a:pPr marL="0" indent="0">
              <a:buNone/>
            </a:pPr>
            <a:r>
              <a:rPr lang="en-AU" sz="2400" u="sng" dirty="0">
                <a:latin typeface="Arial" panose="020B0604020202020204" pitchFamily="34" charset="0"/>
                <a:cs typeface="Arial" panose="020B0604020202020204" pitchFamily="34" charset="0"/>
              </a:rPr>
              <a:t>Companies Act 2006 (UK), s 172(1) (continued)</a:t>
            </a:r>
            <a:r>
              <a:rPr lang="en-AU" sz="2400" dirty="0">
                <a:latin typeface="Arial" panose="020B0604020202020204" pitchFamily="34" charset="0"/>
                <a:cs typeface="Arial" panose="020B0604020202020204" pitchFamily="34" charset="0"/>
              </a:rPr>
              <a:t>:</a:t>
            </a:r>
          </a:p>
          <a:p>
            <a:pPr marL="0" indent="0">
              <a:buNone/>
            </a:pPr>
            <a:r>
              <a:rPr lang="en-AU" sz="2400" dirty="0">
                <a:latin typeface="Arial" panose="020B0604020202020204" pitchFamily="34" charset="0"/>
                <a:cs typeface="Arial" panose="020B0604020202020204" pitchFamily="34" charset="0"/>
              </a:rPr>
              <a:t>(d) The impact of the company’s operations on the community and the environment,</a:t>
            </a:r>
          </a:p>
          <a:p>
            <a:pPr marL="0" indent="0">
              <a:buNone/>
            </a:pPr>
            <a:r>
              <a:rPr lang="en-AU" sz="2400" dirty="0">
                <a:latin typeface="Arial" panose="020B0604020202020204" pitchFamily="34" charset="0"/>
                <a:cs typeface="Arial" panose="020B0604020202020204" pitchFamily="34" charset="0"/>
              </a:rPr>
              <a:t>(e) The desirability of the company maintaining a reputation for high standards of business conduct, and</a:t>
            </a:r>
          </a:p>
          <a:p>
            <a:pPr marL="0" indent="0">
              <a:buNone/>
            </a:pPr>
            <a:r>
              <a:rPr lang="en-AU" sz="2400" dirty="0">
                <a:latin typeface="Arial" panose="020B0604020202020204" pitchFamily="34" charset="0"/>
                <a:cs typeface="Arial" panose="020B0604020202020204" pitchFamily="34" charset="0"/>
              </a:rPr>
              <a:t>(f) The need to act fairly as between members of the company.</a:t>
            </a:r>
          </a:p>
          <a:p>
            <a:r>
              <a:rPr lang="en-AU" sz="2400" dirty="0">
                <a:latin typeface="Arial" panose="020B0604020202020204" pitchFamily="34" charset="0"/>
                <a:cs typeface="Arial" panose="020B0604020202020204" pitchFamily="34" charset="0"/>
              </a:rPr>
              <a:t>The drafting of s 172(1) has attracted criticisms from commentators including the authors of </a:t>
            </a:r>
            <a:r>
              <a:rPr lang="en-AU" sz="2400" i="1" dirty="0">
                <a:latin typeface="Arial" panose="020B0604020202020204" pitchFamily="34" charset="0"/>
                <a:cs typeface="Arial" panose="020B0604020202020204" pitchFamily="34" charset="0"/>
              </a:rPr>
              <a:t>Gower’s Modern Company Law</a:t>
            </a:r>
            <a:r>
              <a:rPr lang="en-AU" sz="2400" dirty="0">
                <a:latin typeface="Arial" panose="020B0604020202020204" pitchFamily="34" charset="0"/>
                <a:cs typeface="Arial" panose="020B0604020202020204" pitchFamily="34" charset="0"/>
              </a:rPr>
              <a:t> and </a:t>
            </a:r>
            <a:r>
              <a:rPr lang="en-AU" sz="2400" i="1" dirty="0">
                <a:latin typeface="Arial" panose="020B0604020202020204" pitchFamily="34" charset="0"/>
                <a:cs typeface="Arial" panose="020B0604020202020204" pitchFamily="34" charset="0"/>
              </a:rPr>
              <a:t>Buckley on the Companies Act</a:t>
            </a:r>
          </a:p>
        </p:txBody>
      </p:sp>
    </p:spTree>
    <p:extLst>
      <p:ext uri="{BB962C8B-B14F-4D97-AF65-F5344CB8AC3E}">
        <p14:creationId xmlns:p14="http://schemas.microsoft.com/office/powerpoint/2010/main" val="577666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611560" y="260648"/>
            <a:ext cx="8521216" cy="1143000"/>
          </a:xfrm>
        </p:spPr>
        <p:txBody>
          <a:bodyPr/>
          <a:lstStyle/>
          <a:p>
            <a:r>
              <a:rPr lang="en-AU" sz="3600" dirty="0"/>
              <a:t>Directors and Officers’ best interests duty (6)</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a:xfrm>
            <a:off x="457200" y="1484784"/>
            <a:ext cx="8229600" cy="4839817"/>
          </a:xfrm>
        </p:spPr>
        <p:txBody>
          <a:bodyPr/>
          <a:lstStyle/>
          <a:p>
            <a:pPr marL="0" indent="0">
              <a:buNone/>
            </a:pPr>
            <a:r>
              <a:rPr lang="en-AU" sz="2400" u="sng" dirty="0">
                <a:latin typeface="Arial" panose="020B0604020202020204" pitchFamily="34" charset="0"/>
                <a:cs typeface="Arial" panose="020B0604020202020204" pitchFamily="34" charset="0"/>
              </a:rPr>
              <a:t>Conclusion regarding the best interests duty</a:t>
            </a:r>
          </a:p>
          <a:p>
            <a:r>
              <a:rPr lang="en-AU" sz="2400" dirty="0">
                <a:latin typeface="Arial" panose="020B0604020202020204" pitchFamily="34" charset="0"/>
                <a:cs typeface="Arial" panose="020B0604020202020204" pitchFamily="34" charset="0"/>
              </a:rPr>
              <a:t>If, as I anticipate, Australian courts will eventually recognise that the best interests of a business corporation include considering and balancing the interests of members with the interests of other stakeholders and the interests of community in which the company does business, Australia would have achieved an outcome of the kind sought by the drafters of s 172(1) without the problems of statutory construction produced by that enactment. Concurrently, Australian courts and academics are making progress towards resolving long-standing uncertainties regarding the nature of the best interests duty.</a:t>
            </a:r>
          </a:p>
        </p:txBody>
      </p:sp>
    </p:spTree>
    <p:extLst>
      <p:ext uri="{BB962C8B-B14F-4D97-AF65-F5344CB8AC3E}">
        <p14:creationId xmlns:p14="http://schemas.microsoft.com/office/powerpoint/2010/main" val="22169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1556791"/>
            <a:ext cx="8229600" cy="4767809"/>
          </a:xfrm>
        </p:spPr>
        <p:txBody>
          <a:bodyPr/>
          <a:lstStyle/>
          <a:p>
            <a:r>
              <a:rPr lang="en-AU" sz="2400" dirty="0">
                <a:latin typeface="Arial" charset="0"/>
                <a:cs typeface="Arial" charset="0"/>
              </a:rPr>
              <a:t>My theme is that there are areas of statutory corporate law in which the best approach is simply to state normative standards of behaviour.</a:t>
            </a:r>
          </a:p>
          <a:p>
            <a:r>
              <a:rPr lang="en-AU" sz="2400" dirty="0">
                <a:latin typeface="Arial" charset="0"/>
                <a:cs typeface="Arial" charset="0"/>
              </a:rPr>
              <a:t>I will endeavour to identify circumstances in which that approach is appropriate.</a:t>
            </a:r>
          </a:p>
          <a:p>
            <a:r>
              <a:rPr lang="en-AU" sz="2400" dirty="0">
                <a:latin typeface="Arial" charset="0"/>
                <a:cs typeface="Arial" charset="0"/>
              </a:rPr>
              <a:t>I will use statutory provisions on the following subjects for the development of my theme:</a:t>
            </a:r>
          </a:p>
          <a:p>
            <a:pPr lvl="1"/>
            <a:r>
              <a:rPr lang="en-AU" sz="2200" dirty="0">
                <a:latin typeface="Arial" charset="0"/>
                <a:cs typeface="Arial" charset="0"/>
              </a:rPr>
              <a:t>equality of opportunity in corporate control transactions;</a:t>
            </a:r>
          </a:p>
          <a:p>
            <a:pPr lvl="1"/>
            <a:r>
              <a:rPr lang="en-AU" sz="2200" dirty="0">
                <a:latin typeface="Arial" charset="0"/>
                <a:cs typeface="Arial" charset="0"/>
              </a:rPr>
              <a:t>the requirement that financial services licensees act efficiently, honestly and fairly;</a:t>
            </a:r>
          </a:p>
          <a:p>
            <a:pPr lvl="1"/>
            <a:r>
              <a:rPr lang="en-AU" sz="2200" dirty="0">
                <a:latin typeface="Arial" charset="0"/>
                <a:cs typeface="Arial" charset="0"/>
              </a:rPr>
              <a:t>unconscionable conduct provisions;</a:t>
            </a:r>
          </a:p>
          <a:p>
            <a:pPr lvl="1"/>
            <a:r>
              <a:rPr lang="en-AU" sz="2200" dirty="0">
                <a:latin typeface="Arial" charset="0"/>
                <a:cs typeface="Arial" charset="0"/>
              </a:rPr>
              <a:t>the best interests duty for directors and officers.</a:t>
            </a:r>
          </a:p>
          <a:p>
            <a:pPr lvl="1"/>
            <a:endParaRPr lang="en-AU" sz="2200" dirty="0">
              <a:latin typeface="Arial" charset="0"/>
              <a:cs typeface="Arial" charset="0"/>
            </a:endParaRPr>
          </a:p>
          <a:p>
            <a:pPr lvl="1"/>
            <a:endParaRPr lang="en-AU" sz="2200" dirty="0">
              <a:latin typeface="Arial" charset="0"/>
              <a:cs typeface="Arial" charset="0"/>
            </a:endParaRPr>
          </a:p>
          <a:p>
            <a:pPr lvl="1"/>
            <a:endParaRPr lang="en-AU" sz="2200" dirty="0">
              <a:latin typeface="Arial" charset="0"/>
              <a:cs typeface="Arial" charset="0"/>
            </a:endParaRPr>
          </a:p>
          <a:p>
            <a:pPr lvl="1"/>
            <a:endParaRPr lang="en-AU" sz="2200" dirty="0">
              <a:latin typeface="Arial" charset="0"/>
              <a:cs typeface="Arial" charset="0"/>
            </a:endParaRPr>
          </a:p>
        </p:txBody>
      </p:sp>
      <p:sp>
        <p:nvSpPr>
          <p:cNvPr id="2" name="Title 1"/>
          <p:cNvSpPr>
            <a:spLocks noGrp="1"/>
          </p:cNvSpPr>
          <p:nvPr>
            <p:ph type="title"/>
          </p:nvPr>
        </p:nvSpPr>
        <p:spPr>
          <a:xfrm>
            <a:off x="457200" y="704850"/>
            <a:ext cx="8229600" cy="707926"/>
          </a:xfrm>
        </p:spPr>
        <p:txBody>
          <a:bodyPr/>
          <a:lstStyle/>
          <a:p>
            <a:pPr algn="ctr"/>
            <a:r>
              <a:rPr lang="en-AU" sz="3000" dirty="0"/>
              <a:t>Introduction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2339752" y="260648"/>
            <a:ext cx="6799582" cy="1143000"/>
          </a:xfrm>
        </p:spPr>
        <p:txBody>
          <a:bodyPr/>
          <a:lstStyle/>
          <a:p>
            <a:r>
              <a:rPr lang="en-AU" sz="3600" dirty="0"/>
              <a:t>Conclusion (1)</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a:xfrm>
            <a:off x="457200" y="1484784"/>
            <a:ext cx="8229600" cy="4839817"/>
          </a:xfrm>
        </p:spPr>
        <p:txBody>
          <a:bodyPr/>
          <a:lstStyle/>
          <a:p>
            <a:r>
              <a:rPr lang="en-AU" sz="2400" dirty="0">
                <a:latin typeface="Arial" panose="020B0604020202020204" pitchFamily="34" charset="0"/>
                <a:cs typeface="Arial" panose="020B0604020202020204" pitchFamily="34" charset="0"/>
              </a:rPr>
              <a:t>I began this presentation by asking when (if ever) corporations legislation should lay down succinct normative standards without prescriptive rules.</a:t>
            </a:r>
          </a:p>
          <a:p>
            <a:r>
              <a:rPr lang="en-AU" sz="2400" dirty="0">
                <a:latin typeface="Arial" panose="020B0604020202020204" pitchFamily="34" charset="0"/>
                <a:cs typeface="Arial" panose="020B0604020202020204" pitchFamily="34" charset="0"/>
              </a:rPr>
              <a:t>My first example, concerning equality of opportunity in corporate control transactions, gives a reasonably strong indication that in a commercial setting, it is likely to be unsatisfactory to use detailed black-letter rules to give effect to a normative standard of behaviour without articulating that standard in the rules.  The consequences in that case included massive complexity and multiple sources of relevant rules. </a:t>
            </a:r>
          </a:p>
        </p:txBody>
      </p:sp>
    </p:spTree>
    <p:extLst>
      <p:ext uri="{BB962C8B-B14F-4D97-AF65-F5344CB8AC3E}">
        <p14:creationId xmlns:p14="http://schemas.microsoft.com/office/powerpoint/2010/main" val="2367330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2915816" y="188640"/>
            <a:ext cx="6223518" cy="1215008"/>
          </a:xfrm>
        </p:spPr>
        <p:txBody>
          <a:bodyPr/>
          <a:lstStyle/>
          <a:p>
            <a:r>
              <a:rPr lang="en-AU" sz="3600" dirty="0"/>
              <a:t>Conclusion (2)</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a:xfrm>
            <a:off x="457200" y="1484784"/>
            <a:ext cx="8229600" cy="4839817"/>
          </a:xfrm>
        </p:spPr>
        <p:txBody>
          <a:bodyPr/>
          <a:lstStyle/>
          <a:p>
            <a:r>
              <a:rPr lang="en-AU" sz="2400" dirty="0">
                <a:latin typeface="Arial" panose="020B0604020202020204" pitchFamily="34" charset="0"/>
                <a:cs typeface="Arial" panose="020B0604020202020204" pitchFamily="34" charset="0"/>
              </a:rPr>
              <a:t>In contrast, my second example (the efficiently honestly and fairly standard for providers of financial advice) legislates the normative standard of behaviour in simple language, and at last the courts appear to be clarifying the main debated issue of interpretation.</a:t>
            </a:r>
          </a:p>
          <a:p>
            <a:r>
              <a:rPr lang="en-AU" sz="2400" dirty="0">
                <a:latin typeface="Arial" panose="020B0604020202020204" pitchFamily="34" charset="0"/>
                <a:cs typeface="Arial" panose="020B0604020202020204" pitchFamily="34" charset="0"/>
              </a:rPr>
              <a:t>My third example (unconscionable conduct) is also a case where the normative standard has been enacted and the courts are at last clarifying its scope, particularly by excluding from statutory unconscionability the requirement of the equitable version that special disadvantage and the taking of advantage must be proven.</a:t>
            </a:r>
          </a:p>
        </p:txBody>
      </p:sp>
    </p:spTree>
    <p:extLst>
      <p:ext uri="{BB962C8B-B14F-4D97-AF65-F5344CB8AC3E}">
        <p14:creationId xmlns:p14="http://schemas.microsoft.com/office/powerpoint/2010/main" val="2409153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3059832" y="260648"/>
            <a:ext cx="6079502" cy="1143000"/>
          </a:xfrm>
        </p:spPr>
        <p:txBody>
          <a:bodyPr/>
          <a:lstStyle/>
          <a:p>
            <a:r>
              <a:rPr lang="en-AU" sz="3600" dirty="0"/>
              <a:t>Conclusion (3)</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a:xfrm>
            <a:off x="457200" y="1403648"/>
            <a:ext cx="8229600" cy="4920953"/>
          </a:xfrm>
        </p:spPr>
        <p:txBody>
          <a:bodyPr/>
          <a:lstStyle/>
          <a:p>
            <a:r>
              <a:rPr lang="en-AU" sz="2400" dirty="0">
                <a:latin typeface="Arial" panose="020B0604020202020204" pitchFamily="34" charset="0"/>
                <a:cs typeface="Arial" panose="020B0604020202020204" pitchFamily="34" charset="0"/>
              </a:rPr>
              <a:t>My final example (the best interests duty of directors and officers) is interesting because our normative standard appears to be moving its foundation as courts and commentators come to develop their ideas about the best interests of a business corporation, as opposed to the members who invest in it.</a:t>
            </a:r>
          </a:p>
          <a:p>
            <a:r>
              <a:rPr lang="en-AU" sz="2400" dirty="0">
                <a:latin typeface="Arial" panose="020B0604020202020204" pitchFamily="34" charset="0"/>
                <a:cs typeface="Arial" panose="020B0604020202020204" pitchFamily="34" charset="0"/>
              </a:rPr>
              <a:t>Placing a normative standard of behaviour in legislation is a bold move that will never produce a perfect outcome.  There will always be elements of uncertainty when brief and general language is used. But my first example shows in a quite devastating way what is likely to happen, in legislation regulating commercial activity, when regulation proceeds by black-letter rules. </a:t>
            </a:r>
          </a:p>
        </p:txBody>
      </p:sp>
    </p:spTree>
    <p:extLst>
      <p:ext uri="{BB962C8B-B14F-4D97-AF65-F5344CB8AC3E}">
        <p14:creationId xmlns:p14="http://schemas.microsoft.com/office/powerpoint/2010/main" val="2086759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368152"/>
          </a:xfrm>
        </p:spPr>
        <p:txBody>
          <a:bodyPr/>
          <a:lstStyle/>
          <a:p>
            <a:pPr algn="ctr"/>
            <a:r>
              <a:rPr lang="en-AU" sz="3600" dirty="0"/>
              <a:t>Equality of opportunity in corporate control transactions (1)</a:t>
            </a:r>
          </a:p>
        </p:txBody>
      </p:sp>
      <p:sp>
        <p:nvSpPr>
          <p:cNvPr id="3" name="Content Placeholder 2"/>
          <p:cNvSpPr>
            <a:spLocks noGrp="1"/>
          </p:cNvSpPr>
          <p:nvPr>
            <p:ph idx="1"/>
          </p:nvPr>
        </p:nvSpPr>
        <p:spPr>
          <a:xfrm>
            <a:off x="440579" y="2276872"/>
            <a:ext cx="8229600" cy="4317429"/>
          </a:xfrm>
        </p:spPr>
        <p:txBody>
          <a:bodyPr/>
          <a:lstStyle/>
          <a:p>
            <a:pPr lvl="1"/>
            <a:r>
              <a:rPr lang="en-AU" dirty="0">
                <a:latin typeface="Arial" panose="020B0604020202020204" pitchFamily="34" charset="0"/>
                <a:cs typeface="Arial" panose="020B0604020202020204" pitchFamily="34" charset="0"/>
              </a:rPr>
              <a:t>Deficiencies of the 1961 State legislation</a:t>
            </a:r>
          </a:p>
          <a:p>
            <a:pPr lvl="1"/>
            <a:r>
              <a:rPr lang="en-AU" dirty="0">
                <a:latin typeface="Arial" panose="020B0604020202020204" pitchFamily="34" charset="0"/>
                <a:cs typeface="Arial" panose="020B0604020202020204" pitchFamily="34" charset="0"/>
              </a:rPr>
              <a:t>The Eggleston Principles</a:t>
            </a:r>
          </a:p>
          <a:p>
            <a:pPr lvl="1"/>
            <a:r>
              <a:rPr lang="en-AU" dirty="0">
                <a:latin typeface="Arial" panose="020B0604020202020204" pitchFamily="34" charset="0"/>
                <a:cs typeface="Arial" panose="020B0604020202020204" pitchFamily="34" charset="0"/>
              </a:rPr>
              <a:t>Drafting the national co-operative legislation – choosing black-letter law</a:t>
            </a:r>
          </a:p>
          <a:p>
            <a:pPr lvl="1"/>
            <a:r>
              <a:rPr lang="en-AU" dirty="0">
                <a:latin typeface="Arial" panose="020B0604020202020204" pitchFamily="34" charset="0"/>
                <a:cs typeface="Arial" panose="020B0604020202020204" pitchFamily="34" charset="0"/>
              </a:rPr>
              <a:t>Comparing the London City Panel</a:t>
            </a:r>
          </a:p>
          <a:p>
            <a:pPr lvl="1"/>
            <a:r>
              <a:rPr lang="en-AU" dirty="0">
                <a:latin typeface="Arial" panose="020B0604020202020204" pitchFamily="34" charset="0"/>
                <a:cs typeface="Arial" panose="020B0604020202020204" pitchFamily="34" charset="0"/>
              </a:rPr>
              <a:t>The emergence of the “discretionary override”</a:t>
            </a:r>
          </a:p>
          <a:p>
            <a:pPr lvl="1"/>
            <a:r>
              <a:rPr lang="en-AU" dirty="0">
                <a:latin typeface="Arial" panose="020B0604020202020204" pitchFamily="34" charset="0"/>
                <a:cs typeface="Arial" panose="020B0604020202020204" pitchFamily="34" charset="0"/>
              </a:rPr>
              <a:t>Companies (Acquisition of Shares) Codes</a:t>
            </a:r>
          </a:p>
          <a:p>
            <a:endParaRPr lang="en-AU" dirty="0"/>
          </a:p>
        </p:txBody>
      </p:sp>
    </p:spTree>
    <p:extLst>
      <p:ext uri="{BB962C8B-B14F-4D97-AF65-F5344CB8AC3E}">
        <p14:creationId xmlns:p14="http://schemas.microsoft.com/office/powerpoint/2010/main" val="2163448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052736"/>
            <a:ext cx="8229600" cy="1143000"/>
          </a:xfrm>
        </p:spPr>
        <p:txBody>
          <a:bodyPr/>
          <a:lstStyle/>
          <a:p>
            <a:r>
              <a:rPr lang="en-AU" sz="3600" dirty="0"/>
              <a:t>Equality of opportunity in corporate control transactions (2)</a:t>
            </a:r>
          </a:p>
        </p:txBody>
      </p:sp>
      <p:sp>
        <p:nvSpPr>
          <p:cNvPr id="3" name="Content Placeholder 2"/>
          <p:cNvSpPr>
            <a:spLocks noGrp="1"/>
          </p:cNvSpPr>
          <p:nvPr>
            <p:ph idx="1"/>
          </p:nvPr>
        </p:nvSpPr>
        <p:spPr>
          <a:xfrm>
            <a:off x="323528" y="2564904"/>
            <a:ext cx="8229600" cy="3948261"/>
          </a:xfrm>
        </p:spPr>
        <p:txBody>
          <a:bodyPr/>
          <a:lstStyle/>
          <a:p>
            <a:pPr lvl="1"/>
            <a:r>
              <a:rPr lang="en-AU" dirty="0">
                <a:latin typeface="Arial" panose="020B0604020202020204" pitchFamily="34" charset="0"/>
                <a:cs typeface="Arial" panose="020B0604020202020204" pitchFamily="34" charset="0"/>
              </a:rPr>
              <a:t>Anomalies in black letter drafting</a:t>
            </a:r>
          </a:p>
          <a:p>
            <a:pPr lvl="1"/>
            <a:r>
              <a:rPr lang="en-AU" dirty="0">
                <a:latin typeface="Arial" panose="020B0604020202020204" pitchFamily="34" charset="0"/>
                <a:cs typeface="Arial" panose="020B0604020202020204" pitchFamily="34" charset="0"/>
              </a:rPr>
              <a:t>Takeovers Panel – power to declare unacceptable circumstances</a:t>
            </a:r>
          </a:p>
          <a:p>
            <a:pPr lvl="1"/>
            <a:r>
              <a:rPr lang="en-AU" dirty="0">
                <a:latin typeface="Arial" panose="020B0604020202020204" pitchFamily="34" charset="0"/>
                <a:cs typeface="Arial" panose="020B0604020202020204" pitchFamily="34" charset="0"/>
              </a:rPr>
              <a:t>Further reforms: Eggleston principles become a legislative purpose</a:t>
            </a:r>
          </a:p>
          <a:p>
            <a:pPr lvl="1"/>
            <a:r>
              <a:rPr lang="en-AU" dirty="0">
                <a:latin typeface="Arial" panose="020B0604020202020204" pitchFamily="34" charset="0"/>
                <a:cs typeface="Arial" panose="020B0604020202020204" pitchFamily="34" charset="0"/>
              </a:rPr>
              <a:t>Sources of law: black-letter rules, regulations, judicial decisions, and ASIC and Panel guidance</a:t>
            </a:r>
          </a:p>
          <a:p>
            <a:pPr lvl="1"/>
            <a:r>
              <a:rPr lang="en-AU" dirty="0">
                <a:latin typeface="Arial" panose="020B0604020202020204" pitchFamily="34" charset="0"/>
                <a:cs typeface="Arial" panose="020B0604020202020204" pitchFamily="34" charset="0"/>
              </a:rPr>
              <a:t>My assessment: </a:t>
            </a:r>
            <a:r>
              <a:rPr lang="en-AU" i="1" u="sng" dirty="0">
                <a:latin typeface="Arial" panose="020B0604020202020204" pitchFamily="34" charset="0"/>
                <a:cs typeface="Arial" panose="020B0604020202020204" pitchFamily="34" charset="0"/>
              </a:rPr>
              <a:t>FAIL</a:t>
            </a:r>
          </a:p>
          <a:p>
            <a:pPr lvl="1"/>
            <a:endParaRPr lang="en-AU" sz="2000" dirty="0">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419291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29600" cy="1143000"/>
          </a:xfrm>
        </p:spPr>
        <p:txBody>
          <a:bodyPr/>
          <a:lstStyle/>
          <a:p>
            <a:pPr algn="ctr"/>
            <a:r>
              <a:rPr lang="en-AU" sz="3600" dirty="0"/>
              <a:t>Efficiently, honestly and fairly (1)</a:t>
            </a:r>
          </a:p>
        </p:txBody>
      </p:sp>
      <p:sp>
        <p:nvSpPr>
          <p:cNvPr id="3" name="Content Placeholder 2"/>
          <p:cNvSpPr>
            <a:spLocks noGrp="1"/>
          </p:cNvSpPr>
          <p:nvPr>
            <p:ph idx="1"/>
          </p:nvPr>
        </p:nvSpPr>
        <p:spPr>
          <a:xfrm>
            <a:off x="251520" y="1844824"/>
            <a:ext cx="8229600" cy="4397965"/>
          </a:xfrm>
        </p:spPr>
        <p:txBody>
          <a:bodyPr/>
          <a:lstStyle/>
          <a:p>
            <a:r>
              <a:rPr lang="en-AU" sz="2400" u="sng" dirty="0">
                <a:latin typeface="Arial" panose="020B0604020202020204" pitchFamily="34" charset="0"/>
                <a:cs typeface="Arial" panose="020B0604020202020204" pitchFamily="34" charset="0"/>
              </a:rPr>
              <a:t>912A(1)(a)</a:t>
            </a:r>
            <a:r>
              <a:rPr lang="en-AU" sz="2400" dirty="0">
                <a:latin typeface="Arial" panose="020B0604020202020204" pitchFamily="34" charset="0"/>
                <a:cs typeface="Arial" panose="020B0604020202020204" pitchFamily="34" charset="0"/>
              </a:rPr>
              <a:t>: a financial services licensee must do all things necessary to ensure that the financial services covered by the licence are provided efficiently, honestly and fairly (the </a:t>
            </a:r>
            <a:r>
              <a:rPr lang="en-AU" sz="2400" b="1" dirty="0">
                <a:latin typeface="Arial" panose="020B0604020202020204" pitchFamily="34" charset="0"/>
                <a:cs typeface="Arial" panose="020B0604020202020204" pitchFamily="34" charset="0"/>
              </a:rPr>
              <a:t>EHF Standard</a:t>
            </a:r>
            <a:r>
              <a:rPr lang="en-AU" sz="2400" dirty="0">
                <a:latin typeface="Arial" panose="020B0604020202020204" pitchFamily="34" charset="0"/>
                <a:cs typeface="Arial" panose="020B0604020202020204" pitchFamily="34" charset="0"/>
              </a:rPr>
              <a:t>) </a:t>
            </a:r>
          </a:p>
          <a:p>
            <a:r>
              <a:rPr lang="en-AU" sz="2400" dirty="0">
                <a:latin typeface="Arial" panose="020B0604020202020204" pitchFamily="34" charset="0"/>
                <a:cs typeface="Arial" panose="020B0604020202020204" pitchFamily="34" charset="0"/>
              </a:rPr>
              <a:t>A single requirement, or three?</a:t>
            </a:r>
          </a:p>
          <a:p>
            <a:r>
              <a:rPr lang="en-AU" sz="2400" dirty="0">
                <a:latin typeface="Arial" panose="020B0604020202020204" pitchFamily="34" charset="0"/>
                <a:cs typeface="Arial" panose="020B0604020202020204" pitchFamily="34" charset="0"/>
              </a:rPr>
              <a:t>“</a:t>
            </a:r>
            <a:r>
              <a:rPr lang="en-AU" sz="2400" i="1" dirty="0">
                <a:latin typeface="Arial" panose="020B0604020202020204" pitchFamily="34" charset="0"/>
                <a:cs typeface="Arial" panose="020B0604020202020204" pitchFamily="34" charset="0"/>
              </a:rPr>
              <a:t>A police officer may very well be the most efficient in control of crime if he just shot every suspected criminal on-site…. Likewise, a judge could get through his list most efficiently by finding for the plaintiff or defendant as a matter of course </a:t>
            </a:r>
            <a:r>
              <a:rPr lang="en-AU" sz="2400" dirty="0">
                <a:latin typeface="Arial" panose="020B0604020202020204" pitchFamily="34" charset="0"/>
                <a:cs typeface="Arial" panose="020B0604020202020204" pitchFamily="34" charset="0"/>
              </a:rPr>
              <a:t>…” </a:t>
            </a:r>
            <a:r>
              <a:rPr lang="en-AU" sz="1800" dirty="0">
                <a:latin typeface="Arial" panose="020B0604020202020204" pitchFamily="34" charset="0"/>
                <a:cs typeface="Arial" panose="020B0604020202020204" pitchFamily="34" charset="0"/>
              </a:rPr>
              <a:t>Young J, </a:t>
            </a:r>
            <a:r>
              <a:rPr lang="en-AU" sz="1800" i="1" dirty="0">
                <a:latin typeface="Arial" panose="020B0604020202020204" pitchFamily="34" charset="0"/>
                <a:cs typeface="Arial" panose="020B0604020202020204" pitchFamily="34" charset="0"/>
              </a:rPr>
              <a:t>Story v NCSC </a:t>
            </a:r>
            <a:r>
              <a:rPr lang="en-AU" sz="1800" dirty="0">
                <a:latin typeface="Arial" panose="020B0604020202020204" pitchFamily="34" charset="0"/>
                <a:cs typeface="Arial" panose="020B0604020202020204" pitchFamily="34" charset="0"/>
              </a:rPr>
              <a:t>(1988) 13 NSWLR 661</a:t>
            </a:r>
          </a:p>
        </p:txBody>
      </p:sp>
    </p:spTree>
    <p:extLst>
      <p:ext uri="{BB962C8B-B14F-4D97-AF65-F5344CB8AC3E}">
        <p14:creationId xmlns:p14="http://schemas.microsoft.com/office/powerpoint/2010/main" val="2373203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04850"/>
            <a:ext cx="7715200" cy="851942"/>
          </a:xfrm>
        </p:spPr>
        <p:txBody>
          <a:bodyPr>
            <a:normAutofit/>
          </a:bodyPr>
          <a:lstStyle/>
          <a:p>
            <a:pPr fontAlgn="auto">
              <a:spcAft>
                <a:spcPts val="0"/>
              </a:spcAft>
              <a:defRPr/>
            </a:pPr>
            <a:r>
              <a:rPr lang="en-AU" sz="3600" dirty="0"/>
              <a:t>Efficiently, honestly and fairly (2)</a:t>
            </a:r>
          </a:p>
        </p:txBody>
      </p:sp>
      <p:sp>
        <p:nvSpPr>
          <p:cNvPr id="3" name="Content Placeholder 2"/>
          <p:cNvSpPr>
            <a:spLocks noGrp="1"/>
          </p:cNvSpPr>
          <p:nvPr>
            <p:ph idx="1"/>
          </p:nvPr>
        </p:nvSpPr>
        <p:spPr>
          <a:xfrm>
            <a:off x="428625" y="1928813"/>
            <a:ext cx="8229600" cy="4416569"/>
          </a:xfrm>
        </p:spPr>
        <p:txBody>
          <a:bodyPr>
            <a:noAutofit/>
          </a:bodyPr>
          <a:lstStyle/>
          <a:p>
            <a:pPr fontAlgn="auto">
              <a:spcAft>
                <a:spcPts val="0"/>
              </a:spcAft>
              <a:buClr>
                <a:schemeClr val="accent3"/>
              </a:buClr>
              <a:defRPr/>
            </a:pPr>
            <a:r>
              <a:rPr lang="en-AU" sz="2400" dirty="0">
                <a:latin typeface="Arial" pitchFamily="34" charset="0"/>
                <a:cs typeface="Arial" pitchFamily="34" charset="0"/>
              </a:rPr>
              <a:t>The statutory words are “a compendious indication meaning a person who goes about their duties efficiently having regard to the dictates of honesty and fairness, honestly having regard to the dictates of efficiency and fairness, and fairness having regard to the dictates of efficiency and honesty” </a:t>
            </a:r>
            <a:r>
              <a:rPr lang="en-AU" sz="1800" dirty="0">
                <a:latin typeface="Arial" pitchFamily="34" charset="0"/>
                <a:cs typeface="Arial" pitchFamily="34" charset="0"/>
              </a:rPr>
              <a:t>Young J, </a:t>
            </a:r>
            <a:r>
              <a:rPr lang="en-AU" sz="1800" i="1" dirty="0">
                <a:latin typeface="Arial" panose="020B0604020202020204" pitchFamily="34" charset="0"/>
                <a:cs typeface="Arial" panose="020B0604020202020204" pitchFamily="34" charset="0"/>
              </a:rPr>
              <a:t>Story v NCSC </a:t>
            </a:r>
            <a:r>
              <a:rPr lang="en-AU" sz="1800" dirty="0">
                <a:latin typeface="Arial" pitchFamily="34" charset="0"/>
                <a:cs typeface="Arial" pitchFamily="34" charset="0"/>
              </a:rPr>
              <a:t>(1988) 13 NSWLR 661</a:t>
            </a:r>
          </a:p>
          <a:p>
            <a:pPr fontAlgn="auto">
              <a:spcAft>
                <a:spcPts val="0"/>
              </a:spcAft>
              <a:buClr>
                <a:schemeClr val="accent3"/>
              </a:buClr>
              <a:defRPr/>
            </a:pPr>
            <a:r>
              <a:rPr lang="en-AU" sz="2400" i="1" dirty="0">
                <a:latin typeface="Arial" pitchFamily="34" charset="0"/>
                <a:cs typeface="Arial" pitchFamily="34" charset="0"/>
              </a:rPr>
              <a:t>ASIC v Westpac Securities Admin </a:t>
            </a:r>
            <a:r>
              <a:rPr lang="en-AU" sz="2400" dirty="0">
                <a:latin typeface="Arial" pitchFamily="34" charset="0"/>
                <a:cs typeface="Arial" pitchFamily="34" charset="0"/>
              </a:rPr>
              <a:t>[2019] FCAFC 187:</a:t>
            </a:r>
          </a:p>
          <a:p>
            <a:pPr lvl="1" fontAlgn="auto">
              <a:spcAft>
                <a:spcPts val="0"/>
              </a:spcAft>
              <a:buClr>
                <a:schemeClr val="accent3"/>
              </a:buClr>
              <a:defRPr/>
            </a:pPr>
            <a:r>
              <a:rPr lang="en-AU" sz="2200" dirty="0">
                <a:latin typeface="Arial" pitchFamily="34" charset="0"/>
                <a:cs typeface="Arial" pitchFamily="34" charset="0"/>
              </a:rPr>
              <a:t>there may be a breach if a body of deliberate conduct is unfair, though not dishonest (per </a:t>
            </a:r>
            <a:r>
              <a:rPr lang="en-AU" sz="2200" dirty="0" err="1">
                <a:latin typeface="Arial" pitchFamily="34" charset="0"/>
                <a:cs typeface="Arial" pitchFamily="34" charset="0"/>
              </a:rPr>
              <a:t>Allsop</a:t>
            </a:r>
            <a:r>
              <a:rPr lang="en-AU" sz="2200" dirty="0">
                <a:latin typeface="Arial" pitchFamily="34" charset="0"/>
                <a:cs typeface="Arial" pitchFamily="34" charset="0"/>
              </a:rPr>
              <a:t> CJ);</a:t>
            </a:r>
          </a:p>
          <a:p>
            <a:pPr lvl="1" fontAlgn="auto">
              <a:spcAft>
                <a:spcPts val="0"/>
              </a:spcAft>
              <a:buClr>
                <a:schemeClr val="accent3"/>
              </a:buClr>
              <a:defRPr/>
            </a:pPr>
            <a:r>
              <a:rPr lang="en-AU" sz="2200" dirty="0">
                <a:latin typeface="Arial" pitchFamily="34" charset="0"/>
                <a:cs typeface="Arial" pitchFamily="34" charset="0"/>
              </a:rPr>
              <a:t>wording of s 912A(1)(a) imposes “three concurrent obligations” on the licensee.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403648" y="547193"/>
            <a:ext cx="8229600" cy="1143000"/>
          </a:xfrm>
        </p:spPr>
        <p:txBody>
          <a:bodyPr/>
          <a:lstStyle/>
          <a:p>
            <a:r>
              <a:rPr lang="en-AU" sz="3600" dirty="0"/>
              <a:t>Efficiently, honestly and fairly (3)</a:t>
            </a:r>
          </a:p>
        </p:txBody>
      </p:sp>
      <p:sp>
        <p:nvSpPr>
          <p:cNvPr id="3" name="Content Placeholder 2"/>
          <p:cNvSpPr>
            <a:spLocks noGrp="1"/>
          </p:cNvSpPr>
          <p:nvPr>
            <p:ph idx="1"/>
          </p:nvPr>
        </p:nvSpPr>
        <p:spPr/>
        <p:txBody>
          <a:bodyPr>
            <a:normAutofit fontScale="92500"/>
          </a:bodyPr>
          <a:lstStyle/>
          <a:p>
            <a:pPr marL="514350" indent="-514350" fontAlgn="auto">
              <a:spcAft>
                <a:spcPts val="0"/>
              </a:spcAft>
              <a:buClr>
                <a:schemeClr val="accent3"/>
              </a:buClr>
              <a:buFont typeface="Wingdings 2"/>
              <a:buNone/>
              <a:defRPr/>
            </a:pPr>
            <a:r>
              <a:rPr lang="en-AU" dirty="0">
                <a:latin typeface="Arial" pitchFamily="34" charset="0"/>
                <a:cs typeface="Arial" pitchFamily="34" charset="0"/>
              </a:rPr>
              <a:t>Thus, three approaches to construction:</a:t>
            </a:r>
          </a:p>
          <a:p>
            <a:pPr marL="514350" indent="-514350" fontAlgn="auto">
              <a:spcAft>
                <a:spcPts val="0"/>
              </a:spcAft>
              <a:buClr>
                <a:schemeClr val="accent3"/>
              </a:buClr>
              <a:buFont typeface="Wingdings 2"/>
              <a:buAutoNum type="alphaLcParenBoth"/>
              <a:defRPr/>
            </a:pPr>
            <a:r>
              <a:rPr lang="en-AU" dirty="0">
                <a:latin typeface="Arial" pitchFamily="34" charset="0"/>
                <a:cs typeface="Arial" pitchFamily="34" charset="0"/>
              </a:rPr>
              <a:t>Treat the three words as setting out three separate requirements, while insisting the requirements are conjunctive – but this would overlook statutory interpretation requirements about context and purpose;</a:t>
            </a:r>
          </a:p>
          <a:p>
            <a:pPr marL="514350" indent="-514350" fontAlgn="auto">
              <a:spcAft>
                <a:spcPts val="0"/>
              </a:spcAft>
              <a:buClr>
                <a:schemeClr val="accent3"/>
              </a:buClr>
              <a:buFont typeface="Wingdings 2"/>
              <a:buAutoNum type="alphaLcParenBoth"/>
              <a:defRPr/>
            </a:pPr>
            <a:r>
              <a:rPr lang="en-AU" dirty="0">
                <a:latin typeface="Arial" pitchFamily="34" charset="0"/>
                <a:cs typeface="Arial" pitchFamily="34" charset="0"/>
              </a:rPr>
              <a:t>Treat the three words as representing a single idea – is that what we mean by “composite” or “compendious”?  And what is the single idea?</a:t>
            </a:r>
          </a:p>
          <a:p>
            <a:pPr marL="514350" indent="-514350" fontAlgn="auto">
              <a:spcAft>
                <a:spcPts val="0"/>
              </a:spcAft>
              <a:buClr>
                <a:schemeClr val="accent3"/>
              </a:buClr>
              <a:buFont typeface="Wingdings 2"/>
              <a:buAutoNum type="alphaLcParenBoth"/>
              <a:defRPr/>
            </a:pPr>
            <a:r>
              <a:rPr lang="en-AU" dirty="0">
                <a:latin typeface="Arial" pitchFamily="34" charset="0"/>
                <a:cs typeface="Arial" pitchFamily="34" charset="0"/>
              </a:rPr>
              <a:t>The three words lay down a single standard, and the words are conjoined so that each qualifies a potentially brutal literal construction of the other words.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764704"/>
            <a:ext cx="8229600" cy="1143000"/>
          </a:xfrm>
        </p:spPr>
        <p:txBody>
          <a:bodyPr>
            <a:normAutofit/>
          </a:bodyPr>
          <a:lstStyle/>
          <a:p>
            <a:pPr fontAlgn="auto">
              <a:spcAft>
                <a:spcPts val="0"/>
              </a:spcAft>
              <a:defRPr/>
            </a:pPr>
            <a:r>
              <a:rPr lang="en-AU" sz="3600" dirty="0"/>
              <a:t>Efficiently, honestly and fairly (4)</a:t>
            </a:r>
          </a:p>
        </p:txBody>
      </p:sp>
      <p:sp>
        <p:nvSpPr>
          <p:cNvPr id="3" name="Content Placeholder 2"/>
          <p:cNvSpPr>
            <a:spLocks noGrp="1"/>
          </p:cNvSpPr>
          <p:nvPr>
            <p:ph idx="1"/>
          </p:nvPr>
        </p:nvSpPr>
        <p:spPr>
          <a:xfrm>
            <a:off x="457200" y="2276872"/>
            <a:ext cx="8229600" cy="4047728"/>
          </a:xfrm>
        </p:spPr>
        <p:txBody>
          <a:bodyPr>
            <a:normAutofit/>
          </a:bodyPr>
          <a:lstStyle/>
          <a:p>
            <a:pPr marL="274320" indent="-274320" fontAlgn="auto">
              <a:spcAft>
                <a:spcPts val="0"/>
              </a:spcAft>
              <a:buClr>
                <a:schemeClr val="accent3"/>
              </a:buClr>
              <a:buFont typeface="Wingdings 2"/>
              <a:buNone/>
              <a:defRPr/>
            </a:pPr>
            <a:r>
              <a:rPr lang="en-AU" dirty="0"/>
              <a:t>Conclusion: </a:t>
            </a:r>
          </a:p>
          <a:p>
            <a:pPr fontAlgn="auto">
              <a:spcAft>
                <a:spcPts val="0"/>
              </a:spcAft>
              <a:buClr>
                <a:schemeClr val="accent3"/>
              </a:buClr>
              <a:defRPr/>
            </a:pPr>
            <a:r>
              <a:rPr lang="en-AU" dirty="0"/>
              <a:t>the EHF standard is an effective normative standard of behaviour;</a:t>
            </a:r>
          </a:p>
          <a:p>
            <a:pPr fontAlgn="auto">
              <a:spcAft>
                <a:spcPts val="0"/>
              </a:spcAft>
              <a:buClr>
                <a:schemeClr val="accent3"/>
              </a:buClr>
              <a:defRPr/>
            </a:pPr>
            <a:r>
              <a:rPr lang="en-AU" dirty="0"/>
              <a:t>The courts are moving towards a sensible interpretation in which the three component parts of the standard are conjoined and the words interact with each other.</a:t>
            </a:r>
          </a:p>
          <a:p>
            <a:pPr fontAlgn="auto">
              <a:spcAft>
                <a:spcPts val="0"/>
              </a:spcAft>
              <a:buClr>
                <a:schemeClr val="accent3"/>
              </a:buClr>
              <a:defRPr/>
            </a:pP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912CC-2C57-40D7-B069-1C2FA69928F7}"/>
              </a:ext>
            </a:extLst>
          </p:cNvPr>
          <p:cNvSpPr>
            <a:spLocks noGrp="1"/>
          </p:cNvSpPr>
          <p:nvPr>
            <p:ph type="title"/>
          </p:nvPr>
        </p:nvSpPr>
        <p:spPr>
          <a:xfrm>
            <a:off x="1691680" y="404664"/>
            <a:ext cx="8229600" cy="1143000"/>
          </a:xfrm>
        </p:spPr>
        <p:txBody>
          <a:bodyPr/>
          <a:lstStyle/>
          <a:p>
            <a:r>
              <a:rPr lang="en-AU" sz="3600" dirty="0"/>
              <a:t>Unconscionable conduct (1)</a:t>
            </a:r>
          </a:p>
        </p:txBody>
      </p:sp>
      <p:sp>
        <p:nvSpPr>
          <p:cNvPr id="3" name="Content Placeholder 2">
            <a:extLst>
              <a:ext uri="{FF2B5EF4-FFF2-40B4-BE49-F238E27FC236}">
                <a16:creationId xmlns:a16="http://schemas.microsoft.com/office/drawing/2014/main" id="{9C6D012B-2D50-4956-9807-AD4EC2882844}"/>
              </a:ext>
            </a:extLst>
          </p:cNvPr>
          <p:cNvSpPr>
            <a:spLocks noGrp="1"/>
          </p:cNvSpPr>
          <p:nvPr>
            <p:ph idx="1"/>
          </p:nvPr>
        </p:nvSpPr>
        <p:spPr/>
        <p:txBody>
          <a:bodyPr/>
          <a:lstStyle/>
          <a:p>
            <a:r>
              <a:rPr lang="en-AU" sz="2400" dirty="0">
                <a:latin typeface="Arial" panose="020B0604020202020204" pitchFamily="34" charset="0"/>
                <a:cs typeface="Arial" panose="020B0604020202020204" pitchFamily="34" charset="0"/>
              </a:rPr>
              <a:t>ASIC Act s 12CB(1) prohibits a person, in trade or commerce in connection with the supply or possible supply of financial services to a person … from engaging in conduct that is “in all the circumstances, unconscionable” (also s 21 of Australian Consumer Law)</a:t>
            </a:r>
          </a:p>
          <a:p>
            <a:r>
              <a:rPr lang="en-AU" sz="2400" dirty="0">
                <a:latin typeface="Arial" panose="020B0604020202020204" pitchFamily="34" charset="0"/>
                <a:cs typeface="Arial" panose="020B0604020202020204" pitchFamily="34" charset="0"/>
              </a:rPr>
              <a:t>Uncertainty of meaning has constrained the section’s efficacy: must the plaintiff establish special disadvantage relied on by defendant?</a:t>
            </a:r>
          </a:p>
          <a:p>
            <a:r>
              <a:rPr lang="en-AU" sz="2400" dirty="0">
                <a:latin typeface="Arial" panose="020B0604020202020204" pitchFamily="34" charset="0"/>
                <a:cs typeface="Arial" panose="020B0604020202020204" pitchFamily="34" charset="0"/>
              </a:rPr>
              <a:t>If not, potential application is much broader (</a:t>
            </a:r>
            <a:r>
              <a:rPr lang="en-AU" sz="2400" dirty="0" err="1">
                <a:latin typeface="Arial" panose="020B0604020202020204" pitchFamily="34" charset="0"/>
                <a:cs typeface="Arial" panose="020B0604020202020204" pitchFamily="34" charset="0"/>
              </a:rPr>
              <a:t>Allsop</a:t>
            </a:r>
            <a:r>
              <a:rPr lang="en-AU" sz="2400" dirty="0">
                <a:latin typeface="Arial" panose="020B0604020202020204" pitchFamily="34" charset="0"/>
                <a:cs typeface="Arial" panose="020B0604020202020204" pitchFamily="34" charset="0"/>
              </a:rPr>
              <a:t> CJ in </a:t>
            </a:r>
            <a:r>
              <a:rPr lang="en-AU" sz="2400" i="1" dirty="0" err="1">
                <a:latin typeface="Arial" panose="020B0604020202020204" pitchFamily="34" charset="0"/>
                <a:cs typeface="Arial" panose="020B0604020202020204" pitchFamily="34" charset="0"/>
              </a:rPr>
              <a:t>Paciocco</a:t>
            </a:r>
            <a:r>
              <a:rPr lang="en-AU" sz="2400" i="1" dirty="0">
                <a:latin typeface="Arial" panose="020B0604020202020204" pitchFamily="34" charset="0"/>
                <a:cs typeface="Arial" panose="020B0604020202020204" pitchFamily="34" charset="0"/>
              </a:rPr>
              <a:t> v ANZ </a:t>
            </a:r>
            <a:r>
              <a:rPr lang="en-AU" sz="2400" dirty="0">
                <a:latin typeface="Arial" panose="020B0604020202020204" pitchFamily="34" charset="0"/>
                <a:cs typeface="Arial" panose="020B0604020202020204" pitchFamily="34" charset="0"/>
              </a:rPr>
              <a:t>(2015) 26 FCR 199 at [296];</a:t>
            </a:r>
          </a:p>
          <a:p>
            <a:r>
              <a:rPr lang="en-AU" sz="2400" dirty="0">
                <a:latin typeface="Arial" panose="020B0604020202020204" pitchFamily="34" charset="0"/>
                <a:cs typeface="Arial" panose="020B0604020202020204" pitchFamily="34" charset="0"/>
              </a:rPr>
              <a:t>Courts are working towards resolution of the problem.</a:t>
            </a:r>
          </a:p>
          <a:p>
            <a:endParaRPr lang="en-A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99669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04617B"/>
      </a:dk2>
      <a:lt2>
        <a:srgbClr val="DBF5F9"/>
      </a:lt2>
      <a:accent1>
        <a:srgbClr val="0F6FC6"/>
      </a:accent1>
      <a:accent2>
        <a:srgbClr val="0F6FC6"/>
      </a:accent2>
      <a:accent3>
        <a:srgbClr val="0F6FC6"/>
      </a:accent3>
      <a:accent4>
        <a:srgbClr val="0F6FC6"/>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F6FC6"/>
    </a:accent2>
    <a:accent3>
      <a:srgbClr val="0F6FC6"/>
    </a:accent3>
    <a:accent4>
      <a:srgbClr val="0F6FC6"/>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F6FC6"/>
    </a:accent2>
    <a:accent3>
      <a:srgbClr val="0F6FC6"/>
    </a:accent3>
    <a:accent4>
      <a:srgbClr val="0F6FC6"/>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394E0A525C5454E9756A7CEAB90F4D2" ma:contentTypeVersion="13" ma:contentTypeDescription="Create a new document." ma:contentTypeScope="" ma:versionID="01f00cde068740c824a9e5cb9235ecc5">
  <xsd:schema xmlns:xsd="http://www.w3.org/2001/XMLSchema" xmlns:xs="http://www.w3.org/2001/XMLSchema" xmlns:p="http://schemas.microsoft.com/office/2006/metadata/properties" xmlns:ns2="d437f072-6628-4d0a-84a6-97094f0ec0ba" xmlns:ns3="4c514802-102b-4e81-9377-99e4e51485ed" targetNamespace="http://schemas.microsoft.com/office/2006/metadata/properties" ma:root="true" ma:fieldsID="717b2442130492bf0e8f18a674f9b1ee" ns2:_="" ns3:_="">
    <xsd:import namespace="d437f072-6628-4d0a-84a6-97094f0ec0ba"/>
    <xsd:import namespace="4c514802-102b-4e81-9377-99e4e51485e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37f072-6628-4d0a-84a6-97094f0ec0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c514802-102b-4e81-9377-99e4e51485e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A110F0-3F73-4A7C-85B0-DBD8D4CA933E}">
  <ds:schemaRefs>
    <ds:schemaRef ds:uri="http://schemas.microsoft.com/sharepoint/v3/contenttype/forms"/>
  </ds:schemaRefs>
</ds:datastoreItem>
</file>

<file path=customXml/itemProps2.xml><?xml version="1.0" encoding="utf-8"?>
<ds:datastoreItem xmlns:ds="http://schemas.openxmlformats.org/officeDocument/2006/customXml" ds:itemID="{04847CE4-3657-4C54-986C-C52F7B92DDAE}"/>
</file>

<file path=customXml/itemProps3.xml><?xml version="1.0" encoding="utf-8"?>
<ds:datastoreItem xmlns:ds="http://schemas.openxmlformats.org/officeDocument/2006/customXml" ds:itemID="{BECACF39-358E-4A25-B8A8-045DF1BCC162}">
  <ds:schemaRefs>
    <ds:schemaRef ds:uri="http://schemas.openxmlformats.org/package/2006/metadata/core-properties"/>
    <ds:schemaRef ds:uri="http://purl.org/dc/dcmitype/"/>
    <ds:schemaRef ds:uri="http://www.w3.org/XML/1998/namespace"/>
    <ds:schemaRef ds:uri="http://schemas.microsoft.com/office/2006/documentManagement/types"/>
    <ds:schemaRef ds:uri="http://purl.org/dc/elements/1.1/"/>
    <ds:schemaRef ds:uri="http://schemas.microsoft.com/office/2006/metadata/properties"/>
    <ds:schemaRef ds:uri="http://schemas.microsoft.com/office/infopath/2007/PartnerControls"/>
    <ds:schemaRef ds:uri="25b78112-f24f-4fed-a59f-cf9a7c8049b7"/>
    <ds:schemaRef ds:uri="1db2be8a-468c-4f9c-9c8a-37f608c87fc4"/>
    <ds:schemaRef ds:uri="http://purl.org/dc/terms/"/>
  </ds:schemaRefs>
</ds:datastoreItem>
</file>

<file path=docProps/app.xml><?xml version="1.0" encoding="utf-8"?>
<Properties xmlns="http://schemas.openxmlformats.org/officeDocument/2006/extended-properties" xmlns:vt="http://schemas.openxmlformats.org/officeDocument/2006/docPropsVTypes">
  <Template>Flow</Template>
  <TotalTime>570</TotalTime>
  <Words>1991</Words>
  <Application>Microsoft Office PowerPoint</Application>
  <PresentationFormat>On-screen Show (4:3)</PresentationFormat>
  <Paragraphs>115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Constantia</vt:lpstr>
      <vt:lpstr>Wingdings 2</vt:lpstr>
      <vt:lpstr>Flow</vt:lpstr>
      <vt:lpstr>PowerPoint Presentation</vt:lpstr>
      <vt:lpstr>Introduction</vt:lpstr>
      <vt:lpstr>Equality of opportunity in corporate control transactions (1)</vt:lpstr>
      <vt:lpstr>Equality of opportunity in corporate control transactions (2)</vt:lpstr>
      <vt:lpstr>Efficiently, honestly and fairly (1)</vt:lpstr>
      <vt:lpstr>Efficiently, honestly and fairly (2)</vt:lpstr>
      <vt:lpstr>Efficiently, honestly and fairly (3)</vt:lpstr>
      <vt:lpstr>Efficiently, honestly and fairly (4)</vt:lpstr>
      <vt:lpstr>Unconscionable conduct (1)</vt:lpstr>
      <vt:lpstr>Unconscionable conduct (2)</vt:lpstr>
      <vt:lpstr>Unconscionable conduct (3)</vt:lpstr>
      <vt:lpstr>Unconscionable conduct (4)</vt:lpstr>
      <vt:lpstr>Unconscionable conduct (5)</vt:lpstr>
      <vt:lpstr>Directors and Officers’ best interests duty (1)</vt:lpstr>
      <vt:lpstr>Directors and Officers’ best interests duty (2)</vt:lpstr>
      <vt:lpstr>Directors and Officers’ best interests duty (3)</vt:lpstr>
      <vt:lpstr>Directors and Officers’ best interests duty (4)</vt:lpstr>
      <vt:lpstr>Directors and Officers’ best interests duty (5)</vt:lpstr>
      <vt:lpstr>Directors and Officers’ best interests duty (6)</vt:lpstr>
      <vt:lpstr>Conclusion (1)</vt:lpstr>
      <vt:lpstr>Conclusion (2)</vt:lpstr>
      <vt:lpstr>Conclusion (3)</vt:lpstr>
    </vt:vector>
  </TitlesOfParts>
  <Company>University of Sydney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aliyah</dc:creator>
  <cp:lastModifiedBy>Robert Austin</cp:lastModifiedBy>
  <cp:revision>43</cp:revision>
  <cp:lastPrinted>2016-03-09T03:11:22Z</cp:lastPrinted>
  <dcterms:created xsi:type="dcterms:W3CDTF">2010-03-10T02:12:37Z</dcterms:created>
  <dcterms:modified xsi:type="dcterms:W3CDTF">2022-03-29T20:11:58Z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0x0101005394E0A525C5454E9756A7CEAB90F4D2</vt:lpwstr>
  </property>
</Properties>
</file>